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76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68" r:id="rId17"/>
    <p:sldId id="269" r:id="rId18"/>
    <p:sldId id="273" r:id="rId19"/>
    <p:sldId id="270" r:id="rId20"/>
    <p:sldId id="278" r:id="rId21"/>
  </p:sldIdLst>
  <p:sldSz cx="12192000" cy="6858000"/>
  <p:notesSz cx="6797675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8AE"/>
    <a:srgbClr val="96EDCD"/>
    <a:srgbClr val="BF0A84"/>
    <a:srgbClr val="FFCE0D"/>
    <a:srgbClr val="FDDA1E"/>
    <a:srgbClr val="F03939"/>
    <a:srgbClr val="4D64B0"/>
    <a:srgbClr val="F3D553"/>
    <a:srgbClr val="FF3300"/>
    <a:srgbClr val="539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73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9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10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57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51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28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11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23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35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61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35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BBF33-3CDF-4863-9B08-89E69960661C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76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t-br.facebook.com/pg/edf.compartilha.professor/post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ZJWuGW0BMnA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olagames.com.br/jogos/arvoreGenealogica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scolagames.com.br/jogos/euSeiContar/?deviceType=comput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atve.com/arquivos/15840192955e6a375f71bfd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:\Desktop\janela_roll_cadastro_úni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527" y="283242"/>
            <a:ext cx="2485882" cy="1864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829924" y="1072958"/>
            <a:ext cx="427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9367" y="3277146"/>
            <a:ext cx="11516810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lang="pt-BR" altLang="pt-B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lang="pt-BR" altLang="pt-BR" sz="24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5504" y="2413338"/>
            <a:ext cx="9907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r>
              <a:rPr lang="pt-BR" altLang="pt-BR" sz="4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EDUCAÇÃO INFANTIL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r>
              <a:rPr lang="pt-BR" altLang="pt-BR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PRÉ – 5 ANOS</a:t>
            </a:r>
            <a:endParaRPr lang="pt-BR" altLang="pt-BR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r>
              <a:rPr lang="pt-BR" altLang="pt-BR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SECRETARIA MUNICIPAL DE EDUCAÇÃO E CULTURA DE ALFENAS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endParaRPr lang="pt-BR" alt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000" y="779400"/>
            <a:ext cx="3564000" cy="5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2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20" y="649800"/>
            <a:ext cx="3614400" cy="55584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66944" y="875949"/>
            <a:ext cx="619251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O CORONAVÍRUS PODE TER CHEGADO ATÉ NOSSO PAÍS, </a:t>
            </a:r>
          </a:p>
          <a:p>
            <a:pPr algn="ctr"/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POR MEIO DE PESSOAS DOENTES QUE VIAJARAM DE AVIÃO.</a:t>
            </a:r>
          </a:p>
          <a:p>
            <a:pPr algn="ctr"/>
            <a:endParaRPr lang="pt-B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 AVIÃO É UM MEIO DE TRANSPORTE.</a:t>
            </a:r>
          </a:p>
          <a:p>
            <a:pPr algn="ctr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QUAL É O MEIO DE TRANSPORTE QUE VOCÊ MAIS USA? DESENHE EM UMA FOLHA.</a:t>
            </a:r>
          </a:p>
          <a:p>
            <a:pPr algn="ctr"/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uxograma: Fita perfurada 3"/>
          <p:cNvSpPr/>
          <p:nvPr/>
        </p:nvSpPr>
        <p:spPr>
          <a:xfrm>
            <a:off x="6811107" y="2674780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ATIVIDADE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98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D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432" y="589128"/>
            <a:ext cx="3556800" cy="52896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92" y="2682240"/>
            <a:ext cx="2529840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6" y="896520"/>
            <a:ext cx="3585600" cy="53088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472722" y="983605"/>
            <a:ext cx="726207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PRECISAMOS FICAR EM CASA PARA NOS PROTEGERMOS.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VAMOS CONSTRUIR UMA CASA USANDO AS FORMAS 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GEOMÉTRICAS? ESCOLHA QUAIS DELAS VOCÊ IRÁ  USAR.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900315" y="3510316"/>
            <a:ext cx="696686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/>
          <p:cNvSpPr/>
          <p:nvPr/>
        </p:nvSpPr>
        <p:spPr>
          <a:xfrm>
            <a:off x="6544266" y="3460567"/>
            <a:ext cx="664029" cy="6313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8202665" y="3460566"/>
            <a:ext cx="620486" cy="6313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806227" y="3509225"/>
            <a:ext cx="1181330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664090" y="4224502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QUADRADO</a:t>
            </a:r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335107" y="4257044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TRIÂNGULO</a:t>
            </a: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075127" y="4224503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CÍRCULO</a:t>
            </a: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845898" y="4224502"/>
            <a:ext cx="1141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RETÂNGULO</a:t>
            </a: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uxograma: Fita perfurada 14"/>
          <p:cNvSpPr/>
          <p:nvPr/>
        </p:nvSpPr>
        <p:spPr>
          <a:xfrm>
            <a:off x="6597715" y="1455581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ATIVIDADE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9" name="Fluxograma: Fita perfurada 8"/>
          <p:cNvSpPr/>
          <p:nvPr/>
        </p:nvSpPr>
        <p:spPr>
          <a:xfrm>
            <a:off x="6314450" y="4848056"/>
            <a:ext cx="3355604" cy="872806"/>
          </a:xfrm>
          <a:prstGeom prst="flowChartPunchedTap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NUMA FOLHA, FAÇA UM LINDO DESENHO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92" y="737640"/>
            <a:ext cx="3549600" cy="52608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915921" y="1999488"/>
            <a:ext cx="659915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SIGA AS ORENTAÇÕES </a:t>
            </a:r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pt-B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CANTE UMA MÚSICA ENQUANTO 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LAVA AS MÃOS</a:t>
            </a:r>
            <a:r>
              <a:rPr lang="pt-B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(SUGESTÃO NO PRÓXIMO SLIDE).</a:t>
            </a:r>
          </a:p>
          <a:p>
            <a:endParaRPr lang="pt-B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QUANDO NÃO FOR POSSÍVEL LAVAR AS MÃOS, USE O ÁLCOOL EM GEL. DEPOIS QUE PASSAR, CONTE ATÉ 10 PARA SECAR. 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ASSIM, VOCÊ ESTARÁ PROTEGIDO!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Fluxograma: Fita perfurada 3"/>
          <p:cNvSpPr/>
          <p:nvPr/>
        </p:nvSpPr>
        <p:spPr>
          <a:xfrm>
            <a:off x="6773559" y="737639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ATIVIDADE 8</a:t>
            </a:r>
            <a:r>
              <a:rPr lang="pt-BR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28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9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44686" y="794657"/>
            <a:ext cx="5388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MÚSICA </a:t>
            </a:r>
          </a:p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(MELODIA CIRANDA CIRANDINHA)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35829" y="2231571"/>
            <a:ext cx="600891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CAI A ÁGUA DA TORNEIRA</a:t>
            </a:r>
          </a:p>
          <a:p>
            <a:pPr algn="ctr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FAZ ESPUMA COM SABÃO</a:t>
            </a:r>
          </a:p>
          <a:p>
            <a:pPr algn="ctr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VOU LAVAR MINHAS MÃOZINHAS</a:t>
            </a:r>
          </a:p>
          <a:p>
            <a:pPr algn="ctr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PRA EVITAR A INFECÇÃO.</a:t>
            </a:r>
          </a:p>
          <a:p>
            <a:pPr algn="r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Garoto lavando as mãos. mão limpa, sem g... | Premium Vector #Freepik #vector #agua #mao #desenho-animado #saud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505" y="261693"/>
            <a:ext cx="2013495" cy="18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sabão,mão,limpa,corona,saúde,passo de lavagem das mãos,lavagem das mãos,crianças mãos lavando,desinfetante para as mãos,coronavírus,vírus,vírus corona,face médica,ficar em casa,clipart de mão,clitóris para crianças,rosto clipart,mãos clipart,clitóris de saúde,clipart de sabão,clipart médic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336" y="3441192"/>
            <a:ext cx="3444240" cy="34168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2401824" y="6374172"/>
            <a:ext cx="2206752" cy="402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533796" y="6374172"/>
            <a:ext cx="39891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Reprodução da internet: br.freepik.com</a:t>
            </a:r>
          </a:p>
          <a:p>
            <a:pPr algn="ctr"/>
            <a:r>
              <a:rPr lang="pt-BR" sz="1000" dirty="0" smtClean="0"/>
              <a:t>pt.pngtree.com</a:t>
            </a:r>
            <a:endParaRPr lang="pt-BR" sz="1000" dirty="0"/>
          </a:p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855109" y="5355503"/>
            <a:ext cx="494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Referência:</a:t>
            </a:r>
          </a:p>
          <a:p>
            <a:r>
              <a:rPr lang="pt-BR" sz="1400" dirty="0" smtClean="0"/>
              <a:t> </a:t>
            </a:r>
            <a:r>
              <a:rPr lang="pt-BR" sz="1400" dirty="0">
                <a:hlinkClick r:id="rId4"/>
              </a:rPr>
              <a:t>https://pt-br.facebook.com/pg/edf.compartilha.professor/posts/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40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20" y="615346"/>
            <a:ext cx="3948172" cy="57293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92" y="2962656"/>
            <a:ext cx="2584704" cy="2584704"/>
          </a:xfrm>
          <a:prstGeom prst="rect">
            <a:avLst/>
          </a:prstGeom>
        </p:spPr>
      </p:pic>
      <p:pic>
        <p:nvPicPr>
          <p:cNvPr id="6" name="Picture 2" descr="Olá! Eu sou o coronavírus! -Estado de Mi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10" y="502529"/>
            <a:ext cx="4091341" cy="5954976"/>
          </a:xfrm>
          <a:prstGeom prst="rect">
            <a:avLst/>
          </a:prstGeom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67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327507" y="5195169"/>
            <a:ext cx="604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hlinkClick r:id="rId2"/>
              </a:rPr>
              <a:t>https://www.youtube.com/watch?v=ZJWuGW0BMnA</a:t>
            </a:r>
            <a:endParaRPr lang="pt-BR" dirty="0"/>
          </a:p>
        </p:txBody>
      </p:sp>
      <p:pic>
        <p:nvPicPr>
          <p:cNvPr id="1026" name="Picture 2" descr="SEM ABRAÇO , SEM BEIJINHOS , SEM APERTO DE MÃO .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70" y="1575767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55396" y="897332"/>
            <a:ext cx="113789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TURMA DA MÔNICA TEM UM RECADINHO PARA VOCÊ APRENDER COMO SE PROTEGER 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CORONAVÍRUS! </a:t>
            </a:r>
          </a:p>
          <a:p>
            <a:pPr algn="ctr"/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171379" y="4658014"/>
            <a:ext cx="4359491" cy="346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ACESSE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LINK ABAIXO PARA ASSISTIR.</a:t>
            </a:r>
            <a:endParaRPr lang="pt-BR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0" b="100000" l="9948" r="973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45" y="664386"/>
            <a:ext cx="1504950" cy="128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0" b="100000" l="9948" r="973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092" y="664187"/>
            <a:ext cx="1504950" cy="128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0" b="100000" l="9948" r="973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84" y="664386"/>
            <a:ext cx="1504950" cy="128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0" b="100000" l="9948" r="973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37" y="1693329"/>
            <a:ext cx="1504950" cy="128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0" b="100000" l="9948" r="973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295" y="664386"/>
            <a:ext cx="1504950" cy="128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0" b="100000" l="9948" r="973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481" y="1694534"/>
            <a:ext cx="1504950" cy="128886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672053" y="298931"/>
            <a:ext cx="6209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VAMOS EXTERMINAR O CORONAVÍRUS!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0" b="100000" l="9948" r="973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67" y="1693328"/>
            <a:ext cx="1504950" cy="128886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/>
          <p:cNvSpPr txBox="1"/>
          <p:nvPr/>
        </p:nvSpPr>
        <p:spPr>
          <a:xfrm>
            <a:off x="1102882" y="3692417"/>
            <a:ext cx="99282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QUANTOS VÍRUS VOCÊ EXTERMINOU? ESCREVA O NÚMERO EM UMA FOLHA.</a:t>
            </a:r>
          </a:p>
          <a:p>
            <a:pPr algn="ctr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A SEQUÊNCIA NUMÉRICA :</a:t>
            </a: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(USANDO A SUA FOLHA)</a:t>
            </a:r>
          </a:p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600644"/>
              </p:ext>
            </p:extLst>
          </p:nvPr>
        </p:nvGraphicFramePr>
        <p:xfrm>
          <a:off x="1759857" y="5432300"/>
          <a:ext cx="8128000" cy="914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t-BR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7570332" y="2483407"/>
            <a:ext cx="2777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Reprodução da internet:</a:t>
            </a:r>
          </a:p>
          <a:p>
            <a:pPr algn="ctr"/>
            <a:r>
              <a:rPr lang="pt-B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vectorstock.com /  br.freepik.com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 descr="Jovem com espada e escudo luta com infecção por coronavírus Vetor Premium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89688" l="5911" r="464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82" y="168898"/>
            <a:ext cx="4091275" cy="334675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tângulo 19"/>
          <p:cNvSpPr/>
          <p:nvPr/>
        </p:nvSpPr>
        <p:spPr>
          <a:xfrm>
            <a:off x="8206467" y="2472679"/>
            <a:ext cx="1504950" cy="3600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luxograma: Fita perfurada 14"/>
          <p:cNvSpPr/>
          <p:nvPr/>
        </p:nvSpPr>
        <p:spPr>
          <a:xfrm>
            <a:off x="4743784" y="3137820"/>
            <a:ext cx="2011181" cy="465514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ATIVIDADE 10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22" name="Fluxograma: Fita perfurada 21"/>
          <p:cNvSpPr/>
          <p:nvPr/>
        </p:nvSpPr>
        <p:spPr>
          <a:xfrm>
            <a:off x="4774245" y="4058428"/>
            <a:ext cx="2011181" cy="465514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ATIVIDADE 11</a:t>
            </a:r>
            <a:r>
              <a:rPr lang="pt-BR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21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732" y="1652862"/>
            <a:ext cx="5332606" cy="3922629"/>
          </a:xfrm>
          <a:prstGeom prst="rect">
            <a:avLst/>
          </a:prstGeom>
        </p:spPr>
      </p:pic>
      <p:sp>
        <p:nvSpPr>
          <p:cNvPr id="2" name="Retângulo de cantos arredondados 1">
            <a:hlinkClick r:id="rId3"/>
          </p:cNvPr>
          <p:cNvSpPr/>
          <p:nvPr/>
        </p:nvSpPr>
        <p:spPr>
          <a:xfrm>
            <a:off x="4512243" y="4854477"/>
            <a:ext cx="3298785" cy="454996"/>
          </a:xfrm>
          <a:prstGeom prst="roundRect">
            <a:avLst/>
          </a:prstGeom>
          <a:solidFill>
            <a:srgbClr val="FFCE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ACESSE O LINK ABAIXO PARA ACESSAR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41367" y="482794"/>
            <a:ext cx="102792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VOCÊS ENTENDERAM COMO PODEMOS NOS PREVINIR CONTRA O CORONAVÍRUS?</a:t>
            </a:r>
          </a:p>
          <a:p>
            <a:pPr algn="ctr"/>
            <a:endParaRPr lang="pt-B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ENTÃO VAMOS NOS DIVERTIR JOGANDO!</a:t>
            </a:r>
            <a:endParaRPr lang="pt-B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81943" y="5731901"/>
            <a:ext cx="735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BF0A84"/>
                </a:solidFill>
                <a:hlinkClick r:id="rId4"/>
              </a:rPr>
              <a:t>http://www.escolagames.com.br/jogos/euSeiContar/?deviceType=computer</a:t>
            </a:r>
            <a:endParaRPr lang="pt-BR" dirty="0">
              <a:solidFill>
                <a:srgbClr val="BF0A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35473" y="718457"/>
            <a:ext cx="85905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TAL ENTENDERMOS UM POUQUINHO</a:t>
            </a:r>
          </a:p>
          <a:p>
            <a:pPr algn="ctr"/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O QUE ESTÁ ACONTECENDO?</a:t>
            </a:r>
            <a:endParaRPr lang="pt-B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540" y="2005693"/>
            <a:ext cx="4460422" cy="446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fessora | Baixe Vetores, Fotos e arquivos PSD Grá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1721"/>
            <a:ext cx="6799386" cy="679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923692" y="832338"/>
            <a:ext cx="2379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ATÉ BREVE, CRIANÇAS!</a:t>
            </a:r>
          </a:p>
          <a:p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CUIDEM E LOGO ESTAREMOS JUNTOS NOVAMENTE!</a:t>
            </a:r>
          </a:p>
          <a:p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237784" y="6557954"/>
            <a:ext cx="2954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br.freepik.com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7314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fessora fica no quadro-negro. | Ve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892062" y="879230"/>
            <a:ext cx="72331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SENHORES RESPONSÁVEIS:</a:t>
            </a:r>
          </a:p>
          <a:p>
            <a:pPr algn="just"/>
            <a:r>
              <a:rPr lang="pt-BR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CRIANÇA PRECISARÁ DE SEU AUXÍLIO PARA ACOMPANHÁ-LA NA REALIZAÇÃO DESTAS ATIVIDADES E </a:t>
            </a:r>
            <a:r>
              <a:rPr lang="pt-BR" sz="1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A LEITURA</a:t>
            </a:r>
            <a:r>
              <a:rPr lang="pt-BR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TODO O MATERIAL.</a:t>
            </a:r>
          </a:p>
          <a:p>
            <a:pPr algn="just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  <a:endParaRPr lang="pt-BR" sz="16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ATIVIDADES </a:t>
            </a:r>
            <a:r>
              <a:rPr lang="pt-BR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  <a:endParaRPr lang="pt-BR" sz="1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pt-B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ALUNOS IRÃO REVER ESTAS ATIVIDADES NA VOLTA ÀS AULAS. </a:t>
            </a:r>
          </a:p>
          <a:p>
            <a:pPr algn="just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077201" y="6478434"/>
            <a:ext cx="4009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 da imagem: br.freepik.com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168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vertical 1"/>
          <p:cNvSpPr/>
          <p:nvPr/>
        </p:nvSpPr>
        <p:spPr>
          <a:xfrm>
            <a:off x="3071447" y="281355"/>
            <a:ext cx="6353908" cy="599049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986701" y="1225628"/>
            <a:ext cx="446649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Orientação:</a:t>
            </a:r>
            <a:endParaRPr lang="pt-BR" sz="2400" dirty="0" smtClean="0">
              <a:solidFill>
                <a:schemeClr val="bg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Apresentaremos, a seguir, um livro, da psicóloga e professora colombiana Manuela Molina, em que ensina como falar sobre o </a:t>
            </a:r>
            <a:r>
              <a:rPr lang="pt-BR" sz="2400" dirty="0" err="1" smtClean="0">
                <a:solidFill>
                  <a:schemeClr val="bg1"/>
                </a:solidFill>
              </a:rPr>
              <a:t>Coronavírus</a:t>
            </a:r>
            <a:r>
              <a:rPr lang="pt-BR" sz="2400" dirty="0" smtClean="0">
                <a:solidFill>
                  <a:schemeClr val="bg1"/>
                </a:solidFill>
              </a:rPr>
              <a:t> para as crianças. Em cada slide há uma página do livro. Leia para a criança e, em seguida, solicite-a que faça as atividades propostas.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pPr algn="r"/>
            <a:r>
              <a:rPr lang="pt-BR" dirty="0" smtClean="0">
                <a:solidFill>
                  <a:schemeClr val="bg1"/>
                </a:solidFill>
              </a:rPr>
              <a:t>Link para acesso do livro: </a:t>
            </a:r>
          </a:p>
          <a:p>
            <a:pPr algn="r"/>
            <a:r>
              <a:rPr lang="pt-BR" dirty="0">
                <a:hlinkClick r:id="rId2"/>
              </a:rPr>
              <a:t>https://catve.com/arquivos/15840192955e6a375f71bfd.pdf</a:t>
            </a:r>
            <a:endParaRPr lang="pt-BR" dirty="0"/>
          </a:p>
          <a:p>
            <a:endParaRPr lang="pt-BR" dirty="0"/>
          </a:p>
        </p:txBody>
      </p:sp>
      <p:pic>
        <p:nvPicPr>
          <p:cNvPr id="2050" name="Picture 2" descr="Professor De Desenho Animado, Ilustração, Personagens De Desenh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3" y="1702350"/>
            <a:ext cx="3148500" cy="31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252537" y="5037221"/>
            <a:ext cx="2332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/>
              <a:t>Fonte da imagem: </a:t>
            </a:r>
            <a:r>
              <a:rPr lang="pt-BR" sz="1050" dirty="0" err="1" smtClean="0"/>
              <a:t>pt</a:t>
            </a:r>
            <a:r>
              <a:rPr lang="pt-BR" sz="1050" dirty="0" smtClean="0"/>
              <a:t>. Pngtree.com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6324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4" y="432071"/>
            <a:ext cx="4099872" cy="597759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841375" y="1206021"/>
            <a:ext cx="521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rgbClr val="4D64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 SEU NOME, QUAL É?</a:t>
            </a:r>
            <a:endParaRPr lang="pt-BR" sz="2800" b="1" dirty="0">
              <a:solidFill>
                <a:srgbClr val="4D64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24144" y="1885347"/>
            <a:ext cx="5815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4D64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ESCREVA O SEU NOME EM UMA FOLHA E  OBSERVE: </a:t>
            </a:r>
          </a:p>
          <a:p>
            <a:endParaRPr lang="pt-BR" sz="2400" dirty="0" smtClean="0">
              <a:solidFill>
                <a:srgbClr val="4D64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4D64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A PRIMEIRA LETRA DO SEU NOME?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4D64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A ÚLTIMA LETRA DO SEU NOME?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4D64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QUANTAS LETRAS TEM SEU NOME?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4D64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VOCÊ CONHECE QUE TEM O NOME QUE COMEÇA COM A MESMA LETRA DO SEU NOME?</a:t>
            </a:r>
            <a:endParaRPr lang="pt-BR" sz="2400" dirty="0">
              <a:solidFill>
                <a:srgbClr val="4D64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uxograma: Fita perfurada 6"/>
          <p:cNvSpPr/>
          <p:nvPr/>
        </p:nvSpPr>
        <p:spPr>
          <a:xfrm>
            <a:off x="6693877" y="209559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ATIVIDADE 1</a:t>
            </a:r>
            <a:r>
              <a:rPr lang="pt-BR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46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6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20" y="250627"/>
            <a:ext cx="4224000" cy="629058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238317" y="1672458"/>
            <a:ext cx="5895012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VOCÊ TEM PRIMOS?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QUANTOS PRIMOS VOCÊ TEM?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QUANTOS SÃO MENINOS?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QUANTAS SÃO MENINAS?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 MAIS MENINOS OU MENINAS?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OBS.:SE VOCÊ NÃO TEM PRIMOS,RESPONDA 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PERGUNTAS FALANDO SOBRE SEUS 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MELHORES AMIGOS.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Fluxograma: Processo alternativo 3"/>
          <p:cNvSpPr/>
          <p:nvPr/>
        </p:nvSpPr>
        <p:spPr>
          <a:xfrm>
            <a:off x="4970584" y="133397"/>
            <a:ext cx="6904891" cy="9334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O CORONAVÍRUS É PRIMO DA GRIPE E DO RESFRIADO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Fluxograma: Fita perfurada 5"/>
          <p:cNvSpPr/>
          <p:nvPr/>
        </p:nvSpPr>
        <p:spPr>
          <a:xfrm>
            <a:off x="6693876" y="1244565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ATIVIDADE 2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7" name="Pergaminho horizontal 6"/>
          <p:cNvSpPr/>
          <p:nvPr/>
        </p:nvSpPr>
        <p:spPr>
          <a:xfrm rot="1513289">
            <a:off x="10014405" y="2534471"/>
            <a:ext cx="1829227" cy="8017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VAMOS CONVERSAR?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37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CC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60" y="560328"/>
            <a:ext cx="3542400" cy="53472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08576" y="1409867"/>
            <a:ext cx="6937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4007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SENTE SAUDADE DA ESCOLA?</a:t>
            </a:r>
          </a:p>
          <a:p>
            <a:endParaRPr lang="pt-BR" sz="2400" dirty="0">
              <a:solidFill>
                <a:srgbClr val="4007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solidFill>
                <a:srgbClr val="4007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 smtClean="0">
              <a:solidFill>
                <a:srgbClr val="4007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rgbClr val="4007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solidFill>
                <a:srgbClr val="4007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solidFill>
                  <a:srgbClr val="4007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FAÇA UM DESENHO, NUMA FOLHA, DO QUE VOCÊ ESTÁ  SENTINDO MAIS FALTA .</a:t>
            </a:r>
            <a:endParaRPr lang="pt-BR" dirty="0"/>
          </a:p>
        </p:txBody>
      </p:sp>
      <p:sp>
        <p:nvSpPr>
          <p:cNvPr id="4" name="Fluxograma: Fita perfurada 3"/>
          <p:cNvSpPr/>
          <p:nvPr/>
        </p:nvSpPr>
        <p:spPr>
          <a:xfrm>
            <a:off x="6248399" y="2330868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ATIVIDADE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21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5A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928" y="691848"/>
            <a:ext cx="3528000" cy="532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490620" y="2187058"/>
            <a:ext cx="5535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DESENHE, NUM FOLHA, COMO FICA SUA CARINHA QUANDO VOCÊ OUVE FALAR SOBRE O CORONAVÍRUS.</a:t>
            </a: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" name="Fluxograma: Fita perfurada 3"/>
          <p:cNvSpPr/>
          <p:nvPr/>
        </p:nvSpPr>
        <p:spPr>
          <a:xfrm>
            <a:off x="6816265" y="916319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ATIVIDADE 4</a:t>
            </a:r>
            <a:r>
              <a:rPr lang="pt-BR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6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97" y="269632"/>
            <a:ext cx="4184319" cy="630042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121563" y="1792714"/>
            <a:ext cx="7383048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AGORA QUE VOCÊ JÁ  SABE O NOME DESSE VÍRUS, </a:t>
            </a:r>
          </a:p>
          <a:p>
            <a:pPr algn="ctr"/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ESCREVA O NOME DELE EM UMA FOLHA.</a:t>
            </a:r>
          </a:p>
          <a:p>
            <a:pPr algn="ctr"/>
            <a:endParaRPr lang="pt-B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CONTE E FALE QUANTAS LETRAS TEM O NOME DO VÍRUS.</a:t>
            </a:r>
          </a:p>
          <a:p>
            <a:pPr algn="ctr"/>
            <a:endParaRPr lang="pt-B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DESAFIO:</a:t>
            </a:r>
          </a:p>
          <a:p>
            <a:pPr algn="ctr"/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QUAIS SÃO AS LETRAS QUE ESTÃO FALTANDO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ESCREVA EM UMA FOLHA.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sz="2800" dirty="0" smtClean="0"/>
              <a:t>C ___R____N____V____R_____S</a:t>
            </a:r>
            <a:endParaRPr lang="pt-BR" sz="2800" dirty="0"/>
          </a:p>
        </p:txBody>
      </p:sp>
      <p:sp>
        <p:nvSpPr>
          <p:cNvPr id="5" name="Fluxograma: Fita perfurada 4"/>
          <p:cNvSpPr/>
          <p:nvPr/>
        </p:nvSpPr>
        <p:spPr>
          <a:xfrm>
            <a:off x="6166338" y="672213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ATIVIDADE 5</a:t>
            </a:r>
            <a:r>
              <a:rPr lang="pt-BR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26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</TotalTime>
  <Words>670</Words>
  <Application>Microsoft Office PowerPoint</Application>
  <PresentationFormat>Widescreen</PresentationFormat>
  <Paragraphs>162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smec17</dc:creator>
  <cp:lastModifiedBy>smec01</cp:lastModifiedBy>
  <cp:revision>75</cp:revision>
  <cp:lastPrinted>2020-06-08T16:34:31Z</cp:lastPrinted>
  <dcterms:created xsi:type="dcterms:W3CDTF">2020-06-03T12:51:25Z</dcterms:created>
  <dcterms:modified xsi:type="dcterms:W3CDTF">2020-06-15T15:25:29Z</dcterms:modified>
</cp:coreProperties>
</file>