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9" r:id="rId2"/>
    <p:sldId id="287" r:id="rId3"/>
    <p:sldId id="257" r:id="rId4"/>
    <p:sldId id="290" r:id="rId5"/>
    <p:sldId id="258" r:id="rId6"/>
    <p:sldId id="289" r:id="rId7"/>
    <p:sldId id="291" r:id="rId8"/>
    <p:sldId id="292" r:id="rId9"/>
    <p:sldId id="294" r:id="rId10"/>
    <p:sldId id="293" r:id="rId11"/>
    <p:sldId id="295" r:id="rId12"/>
    <p:sldId id="296" r:id="rId13"/>
    <p:sldId id="256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2264"/>
    <a:srgbClr val="22B7CB"/>
    <a:srgbClr val="C4D422"/>
    <a:srgbClr val="940080"/>
    <a:srgbClr val="F9C422"/>
    <a:srgbClr val="ED6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7CB3C1-6056-46DD-8394-718C8B650D97}">
  <a:tblStyle styleId="{A27CB3C1-6056-46DD-8394-718C8B650D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906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82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90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41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049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02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s://br.freepik.com/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11" Type="http://schemas.openxmlformats.org/officeDocument/2006/relationships/image" Target="../media/image35.png"/><Relationship Id="rId5" Type="http://schemas.openxmlformats.org/officeDocument/2006/relationships/image" Target="../media/image29.emf"/><Relationship Id="rId10" Type="http://schemas.openxmlformats.org/officeDocument/2006/relationships/image" Target="../media/image34.png"/><Relationship Id="rId4" Type="http://schemas.openxmlformats.org/officeDocument/2006/relationships/image" Target="../media/image28.emf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emf"/><Relationship Id="rId10" Type="http://schemas.openxmlformats.org/officeDocument/2006/relationships/hyperlink" Target="https://escolaeducacao.com.br/" TargetMode="External"/><Relationship Id="rId4" Type="http://schemas.openxmlformats.org/officeDocument/2006/relationships/image" Target="../media/image39.emf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r.pinteres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vectorstock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nstitucional.promofarma.com.br/" TargetMode="Externa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t.depositphoto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47" y="133925"/>
            <a:ext cx="1396105" cy="15485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472226" y="1939239"/>
            <a:ext cx="6370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EDUCAÇÃO INFANTIL </a:t>
            </a:r>
          </a:p>
          <a:p>
            <a:pPr algn="ctr"/>
            <a:endParaRPr lang="pt-BR" sz="1800" dirty="0"/>
          </a:p>
          <a:p>
            <a:pPr algn="ctr"/>
            <a:r>
              <a:rPr lang="pt-BR" sz="3600" dirty="0" smtClean="0"/>
              <a:t>PRÉ 5</a:t>
            </a:r>
            <a:endParaRPr lang="pt-BR" sz="3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432" y="3900552"/>
            <a:ext cx="6261135" cy="7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793" y="1319958"/>
            <a:ext cx="1692000" cy="1411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393" y="3049881"/>
            <a:ext cx="1706400" cy="14112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819" y="1329558"/>
            <a:ext cx="1699200" cy="1392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419" y="3049881"/>
            <a:ext cx="1677600" cy="1372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630637" y="478957"/>
            <a:ext cx="6251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CONTE OS FOCOS DE PROLIFERAÇÃO DA DENGUE E REGISTRE EM UMA FOLHA A QUANTIDADE QUE HÁ EM CADA QUADRINHO: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462369" y="1679900"/>
            <a:ext cx="817685" cy="677008"/>
          </a:xfrm>
          <a:prstGeom prst="rect">
            <a:avLst/>
          </a:prstGeom>
          <a:solidFill>
            <a:srgbClr val="C4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462369" y="3310995"/>
            <a:ext cx="817685" cy="677008"/>
          </a:xfrm>
          <a:prstGeom prst="rect">
            <a:avLst/>
          </a:prstGeom>
          <a:solidFill>
            <a:srgbClr val="C4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462369" y="1687054"/>
            <a:ext cx="817685" cy="677008"/>
          </a:xfrm>
          <a:prstGeom prst="rect">
            <a:avLst/>
          </a:prstGeom>
          <a:solidFill>
            <a:srgbClr val="C4D4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948" y="1687054"/>
            <a:ext cx="841321" cy="70110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948" y="3310995"/>
            <a:ext cx="841321" cy="701101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 rot="5400000">
            <a:off x="7418493" y="3882360"/>
            <a:ext cx="323556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 smtClean="0">
                <a:solidFill>
                  <a:schemeClr val="bg2"/>
                </a:solidFill>
              </a:rPr>
              <a:t>http://www.isakotona.com</a:t>
            </a:r>
            <a:endParaRPr lang="pt-BR" sz="600" dirty="0">
              <a:solidFill>
                <a:schemeClr val="bg2"/>
              </a:solidFill>
            </a:endParaRPr>
          </a:p>
        </p:txBody>
      </p:sp>
      <p:sp>
        <p:nvSpPr>
          <p:cNvPr id="16" name="Fluxograma: Fita perfurada 15"/>
          <p:cNvSpPr/>
          <p:nvPr/>
        </p:nvSpPr>
        <p:spPr>
          <a:xfrm rot="20474193">
            <a:off x="534579" y="440521"/>
            <a:ext cx="1185275" cy="72976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20049065">
            <a:off x="604115" y="635567"/>
            <a:ext cx="1201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EB2264"/>
                </a:solidFill>
              </a:rPr>
              <a:t>ATIVIDADE 6</a:t>
            </a:r>
            <a:endParaRPr lang="pt-BR" sz="1200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341" y="906559"/>
            <a:ext cx="964800" cy="979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688" y="904218"/>
            <a:ext cx="1298561" cy="9815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08" y="2987803"/>
            <a:ext cx="943200" cy="100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750" y="1885759"/>
            <a:ext cx="972000" cy="1334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084" y="2348530"/>
            <a:ext cx="828000" cy="1430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39" y="1847401"/>
            <a:ext cx="695004" cy="3231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7359" y="1885759"/>
            <a:ext cx="1450974" cy="32311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63" y="3931944"/>
            <a:ext cx="1938696" cy="32311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7890" y="3151536"/>
            <a:ext cx="1012024" cy="3231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688" y="3931944"/>
            <a:ext cx="1591194" cy="3231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89202" y="2446375"/>
            <a:ext cx="1710468" cy="2360123"/>
          </a:xfrm>
          <a:prstGeom prst="rect">
            <a:avLst/>
          </a:prstGeom>
        </p:spPr>
      </p:pic>
      <p:sp>
        <p:nvSpPr>
          <p:cNvPr id="14" name="Texto explicativo em elipse 13"/>
          <p:cNvSpPr/>
          <p:nvPr/>
        </p:nvSpPr>
        <p:spPr>
          <a:xfrm>
            <a:off x="6928338" y="1450731"/>
            <a:ext cx="1776047" cy="11781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EB2264"/>
                </a:solidFill>
              </a:rPr>
              <a:t>ESSES SÃO OS SINTOMAS DA DENGUE!</a:t>
            </a:r>
            <a:endParaRPr lang="pt-BR" sz="1200" dirty="0">
              <a:solidFill>
                <a:srgbClr val="EB2264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 rot="5400000">
            <a:off x="8447816" y="3299619"/>
            <a:ext cx="11769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13"/>
              </a:rPr>
              <a:t>https://br.freepik.com/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2390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2" y="1117360"/>
            <a:ext cx="2203200" cy="2812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322" y="2700724"/>
            <a:ext cx="1065600" cy="8448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399" y="1259803"/>
            <a:ext cx="770400" cy="547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780" y="1124108"/>
            <a:ext cx="669600" cy="748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01415" y="796026"/>
            <a:ext cx="33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MÔNICA PERSEGUE...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945279" y="1865349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EB2264"/>
                </a:solidFill>
              </a:rPr>
              <a:t>MOSQUITO</a:t>
            </a:r>
            <a:endParaRPr lang="pt-BR" sz="1200" dirty="0">
              <a:solidFill>
                <a:srgbClr val="EB2264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759471" y="186465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EB2264"/>
                </a:solidFill>
              </a:rPr>
              <a:t>BARATA</a:t>
            </a:r>
            <a:endParaRPr lang="pt-BR" sz="1200" dirty="0">
              <a:solidFill>
                <a:srgbClr val="EB2264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078115" y="1498508"/>
            <a:ext cx="453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OU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46916" y="2390677"/>
            <a:ext cx="5285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ESSE É O MOSQUITO AEDES AEGYPTI. ELE TRANSMITE</a:t>
            </a:r>
            <a:r>
              <a:rPr lang="pt-BR" dirty="0"/>
              <a:t> </a:t>
            </a:r>
            <a:r>
              <a:rPr lang="pt-BR" dirty="0" smtClean="0"/>
              <a:t>A: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72610" y="2903894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EB2264"/>
                </a:solidFill>
              </a:rPr>
              <a:t>CAXUMBA</a:t>
            </a:r>
            <a:endParaRPr lang="pt-BR" dirty="0">
              <a:solidFill>
                <a:srgbClr val="EB2264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53790" y="2886783"/>
            <a:ext cx="1070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EB2264"/>
                </a:solidFill>
              </a:rPr>
              <a:t>DENGUE</a:t>
            </a:r>
            <a:endParaRPr lang="pt-BR" dirty="0">
              <a:solidFill>
                <a:srgbClr val="EB2264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244861" y="2886784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EB2264"/>
                </a:solidFill>
              </a:rPr>
              <a:t>CATAPORA</a:t>
            </a:r>
            <a:endParaRPr lang="pt-BR" dirty="0">
              <a:solidFill>
                <a:srgbClr val="EB2264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86200" y="3545524"/>
            <a:ext cx="4325815" cy="30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ENTRE OS SINTOMAS DA DENGUE ESTÃO...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38" y="4056471"/>
            <a:ext cx="784041" cy="84004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079" y="3989868"/>
            <a:ext cx="769693" cy="91730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918" y="3973737"/>
            <a:ext cx="993734" cy="89009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9580" y="4022510"/>
            <a:ext cx="792549" cy="792549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 rot="16200000">
            <a:off x="-564519" y="3248957"/>
            <a:ext cx="125226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hlinkClick r:id="rId10"/>
              </a:rPr>
              <a:t>https://escolaeducacao.com.br/</a:t>
            </a:r>
            <a:endParaRPr lang="pt-BR" sz="600" dirty="0"/>
          </a:p>
        </p:txBody>
      </p:sp>
      <p:sp>
        <p:nvSpPr>
          <p:cNvPr id="22" name="Fluxograma: Fita perfurada 21"/>
          <p:cNvSpPr/>
          <p:nvPr/>
        </p:nvSpPr>
        <p:spPr>
          <a:xfrm rot="20313275">
            <a:off x="2633391" y="422082"/>
            <a:ext cx="1371600" cy="52655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EB2264"/>
                </a:solidFill>
              </a:rPr>
              <a:t>ATIVIDADE 7</a:t>
            </a:r>
            <a:endParaRPr lang="pt-BR" sz="1200" dirty="0">
              <a:solidFill>
                <a:srgbClr val="EB2264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72610" y="302189"/>
            <a:ext cx="339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APONTE  A ALTERNATIVA CORRETA: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0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606" y="2421003"/>
            <a:ext cx="3208571" cy="2594686"/>
          </a:xfrm>
          <a:prstGeom prst="rect">
            <a:avLst/>
          </a:prstGeom>
        </p:spPr>
      </p:pic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898980" y="957121"/>
            <a:ext cx="3433197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 smtClean="0">
                <a:solidFill>
                  <a:srgbClr val="EB2264"/>
                </a:solidFill>
              </a:rPr>
              <a:t>ATÉ BREVE CRIANÇAS!</a:t>
            </a:r>
            <a:endParaRPr sz="3600" dirty="0">
              <a:solidFill>
                <a:srgbClr val="EB22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3" y="300793"/>
            <a:ext cx="8474174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/>
          <p:nvPr/>
        </p:nvSpPr>
        <p:spPr>
          <a:xfrm>
            <a:off x="5657958" y="1730550"/>
            <a:ext cx="24864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dirty="0">
              <a:solidFill>
                <a:srgbClr val="617A86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32975" y="1014761"/>
            <a:ext cx="5236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OLÁ CRIANÇAS!</a:t>
            </a:r>
            <a:br>
              <a:rPr lang="pt-BR" sz="2000" dirty="0"/>
            </a:br>
            <a:r>
              <a:rPr lang="pt-BR" sz="2000" dirty="0"/>
              <a:t>ESTAMOS EM ALERTA GERAL </a:t>
            </a:r>
            <a:endParaRPr lang="pt-BR" sz="2000" dirty="0" smtClean="0"/>
          </a:p>
          <a:p>
            <a:pPr algn="ctr"/>
            <a:r>
              <a:rPr lang="pt-BR" sz="2000" dirty="0" smtClean="0"/>
              <a:t>CONTRA </a:t>
            </a:r>
            <a:r>
              <a:rPr lang="pt-BR" sz="2000" dirty="0"/>
              <a:t>O MOSQUITO AEDES </a:t>
            </a:r>
            <a:r>
              <a:rPr lang="pt-BR" sz="2000" dirty="0" smtClean="0"/>
              <a:t>AEGYPTI</a:t>
            </a:r>
            <a:r>
              <a:rPr lang="pt-BR" sz="2000" dirty="0"/>
              <a:t>.</a:t>
            </a:r>
            <a:br>
              <a:rPr lang="pt-BR" sz="2000" dirty="0"/>
            </a:br>
            <a:r>
              <a:rPr lang="pt-BR" sz="2000" dirty="0"/>
              <a:t>UM SÓ MOSQUITO QUE </a:t>
            </a:r>
            <a:endParaRPr lang="pt-BR" sz="2000" dirty="0" smtClean="0"/>
          </a:p>
          <a:p>
            <a:pPr algn="ctr"/>
            <a:r>
              <a:rPr lang="pt-BR" sz="2000" dirty="0" smtClean="0"/>
              <a:t>NOS </a:t>
            </a:r>
            <a:r>
              <a:rPr lang="pt-BR" sz="2000" dirty="0"/>
              <a:t>TRANSMITE ATÉ </a:t>
            </a:r>
            <a:r>
              <a:rPr lang="pt-BR" sz="2000" dirty="0" smtClean="0"/>
              <a:t>TRÊS</a:t>
            </a:r>
          </a:p>
          <a:p>
            <a:pPr algn="ctr"/>
            <a:r>
              <a:rPr lang="pt-BR" sz="2000" dirty="0" smtClean="0"/>
              <a:t> </a:t>
            </a:r>
            <a:r>
              <a:rPr lang="pt-BR" sz="2000" dirty="0"/>
              <a:t>DOENÇAS.</a:t>
            </a:r>
            <a:br>
              <a:rPr lang="pt-BR" sz="2000" dirty="0"/>
            </a:br>
            <a:r>
              <a:rPr lang="pt-BR" sz="2000" b="1" dirty="0"/>
              <a:t>DENGUE, ZIKA E </a:t>
            </a:r>
            <a:r>
              <a:rPr lang="pt-BR" sz="2000" b="1" dirty="0" smtClean="0"/>
              <a:t>CHIKUNGUNYA.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115" y="2047364"/>
            <a:ext cx="2114517" cy="28075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983679" y="3719146"/>
            <a:ext cx="840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>
                <a:solidFill>
                  <a:srgbClr val="EB2264"/>
                </a:solidFill>
              </a:rPr>
              <a:t>TODOS</a:t>
            </a:r>
          </a:p>
          <a:p>
            <a:pPr algn="ctr"/>
            <a:r>
              <a:rPr lang="pt-BR" sz="1050" dirty="0" smtClean="0">
                <a:solidFill>
                  <a:srgbClr val="EB2264"/>
                </a:solidFill>
              </a:rPr>
              <a:t>CONTRA A </a:t>
            </a:r>
          </a:p>
          <a:p>
            <a:pPr algn="ctr"/>
            <a:r>
              <a:rPr lang="pt-BR" sz="1050" dirty="0" smtClean="0">
                <a:solidFill>
                  <a:srgbClr val="EB2264"/>
                </a:solidFill>
              </a:rPr>
              <a:t>DENGUE!</a:t>
            </a:r>
            <a:endParaRPr lang="pt-BR" sz="1050" dirty="0">
              <a:solidFill>
                <a:srgbClr val="EB2264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 rot="5400000">
            <a:off x="8398560" y="3613756"/>
            <a:ext cx="12634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4"/>
              </a:rPr>
              <a:t>https://br.pinterest.com/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535" y="380101"/>
            <a:ext cx="5742930" cy="4267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60" y="758109"/>
            <a:ext cx="3292125" cy="74987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764" y="2732326"/>
            <a:ext cx="5510701" cy="21145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617689" y="4124724"/>
            <a:ext cx="4765044" cy="28757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83653" y="2396111"/>
            <a:ext cx="5081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ESCREVA A LETRA E O NUMERAL EM UMA FOLHA</a:t>
            </a:r>
            <a:endParaRPr lang="pt-BR" sz="1200" dirty="0"/>
          </a:p>
        </p:txBody>
      </p:sp>
      <p:sp>
        <p:nvSpPr>
          <p:cNvPr id="9" name="Fluxograma: Fita perfurada 8"/>
          <p:cNvSpPr/>
          <p:nvPr/>
        </p:nvSpPr>
        <p:spPr>
          <a:xfrm rot="20628936">
            <a:off x="448407" y="825314"/>
            <a:ext cx="1406769" cy="61546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1</a:t>
            </a:r>
            <a:endParaRPr lang="pt-BR" dirty="0">
              <a:solidFill>
                <a:srgbClr val="EB2264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36040" y="1507982"/>
            <a:ext cx="648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ESTE MESMO MOSQUITO TRANSMITE TAMBÉM OUTRAS DOENÇAS COMO A CHIKUNGUNYA E O ZIKA VÍRUS.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8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9257" y="458325"/>
            <a:ext cx="526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OBSERVE A PALAVRA EM DESTAQUE E </a:t>
            </a:r>
            <a:r>
              <a:rPr lang="pt-BR" dirty="0" smtClean="0"/>
              <a:t>ESCREVA </a:t>
            </a:r>
            <a:r>
              <a:rPr lang="pt-BR" dirty="0"/>
              <a:t>EM UMA FOLHA O QUE SE </a:t>
            </a:r>
            <a:r>
              <a:rPr lang="pt-BR" dirty="0" smtClean="0"/>
              <a:t>PEDE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82515" y="2154172"/>
            <a:ext cx="65766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QUANTAS LETRAS TEM A PALAVRA? _____</a:t>
            </a:r>
          </a:p>
          <a:p>
            <a:endParaRPr lang="pt-BR" sz="1600" dirty="0" smtClean="0"/>
          </a:p>
          <a:p>
            <a:r>
              <a:rPr lang="pt-BR" dirty="0" smtClean="0"/>
              <a:t>QUAL É A PRIMEIRA LETRA DA PALAVRA?_____</a:t>
            </a:r>
          </a:p>
          <a:p>
            <a:endParaRPr lang="pt-BR" sz="1600" dirty="0" smtClean="0"/>
          </a:p>
          <a:p>
            <a:r>
              <a:rPr lang="pt-BR" dirty="0" smtClean="0"/>
              <a:t>QUAL É A ÚLTIMA LETRA DA PALAVRA?_____</a:t>
            </a:r>
          </a:p>
          <a:p>
            <a:endParaRPr lang="pt-BR" sz="1600" dirty="0" smtClean="0"/>
          </a:p>
          <a:p>
            <a:r>
              <a:rPr lang="pt-BR" dirty="0" smtClean="0"/>
              <a:t>DIGA:TEM DUAS LETRAS IGUAIS NESTA PALAVRA?  SIM OU  NÃO?</a:t>
            </a:r>
          </a:p>
          <a:p>
            <a:endParaRPr lang="pt-BR" sz="1600" dirty="0" smtClean="0"/>
          </a:p>
          <a:p>
            <a:r>
              <a:rPr lang="pt-BR" dirty="0" smtClean="0"/>
              <a:t>QUAL A LETRA QUE SE REPETE ? ______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833912" y="1238779"/>
            <a:ext cx="2664068" cy="584775"/>
          </a:xfrm>
          <a:prstGeom prst="rect">
            <a:avLst/>
          </a:prstGeom>
          <a:solidFill>
            <a:srgbClr val="C4D4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MOSQUITO</a:t>
            </a:r>
            <a:endParaRPr lang="pt-BR" sz="3200" dirty="0"/>
          </a:p>
        </p:txBody>
      </p:sp>
      <p:sp>
        <p:nvSpPr>
          <p:cNvPr id="6" name="Fluxograma: Fita perfurada 5"/>
          <p:cNvSpPr/>
          <p:nvPr/>
        </p:nvSpPr>
        <p:spPr>
          <a:xfrm rot="1154313">
            <a:off x="6772568" y="1114585"/>
            <a:ext cx="1607434" cy="83316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2</a:t>
            </a:r>
            <a:endParaRPr lang="pt-BR" dirty="0">
              <a:solidFill>
                <a:srgbClr val="EB2264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418" y="2604010"/>
            <a:ext cx="1463676" cy="212613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 rot="5400000">
            <a:off x="8277096" y="3014313"/>
            <a:ext cx="1518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4"/>
              </a:rPr>
              <a:t>https://www.vectorstock.com/</a:t>
            </a:r>
            <a:endParaRPr lang="pt-B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890346" y="351692"/>
            <a:ext cx="5099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/>
              <a:t>VAMOS CONHECER A LETRA M</a:t>
            </a:r>
          </a:p>
          <a:p>
            <a:pPr algn="ctr"/>
            <a:endParaRPr lang="pt-BR" sz="800" dirty="0" smtClean="0">
              <a:solidFill>
                <a:srgbClr val="FF0000"/>
              </a:solidFill>
            </a:endParaRPr>
          </a:p>
          <a:p>
            <a:pPr algn="ctr"/>
            <a:r>
              <a:rPr lang="pt-BR" sz="2400" dirty="0" smtClean="0">
                <a:solidFill>
                  <a:srgbClr val="EB2264"/>
                </a:solidFill>
              </a:rPr>
              <a:t>M</a:t>
            </a:r>
            <a:r>
              <a:rPr lang="pt-BR" sz="2400" dirty="0" smtClean="0"/>
              <a:t>OSQUITO</a:t>
            </a:r>
          </a:p>
          <a:p>
            <a:pPr algn="ctr"/>
            <a:endParaRPr lang="pt-BR" sz="1000" dirty="0"/>
          </a:p>
          <a:p>
            <a:pPr algn="ctr"/>
            <a:r>
              <a:rPr lang="pt-BR" sz="2400" dirty="0" smtClean="0"/>
              <a:t>           OSQUITO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622433" y="1292644"/>
            <a:ext cx="465992" cy="307731"/>
          </a:xfrm>
          <a:prstGeom prst="rect">
            <a:avLst/>
          </a:prstGeom>
          <a:solidFill>
            <a:srgbClr val="EB2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22" y="2481560"/>
            <a:ext cx="724431" cy="76015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84" y="3329069"/>
            <a:ext cx="630762" cy="104953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839" y="2426847"/>
            <a:ext cx="1116557" cy="94241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864" y="3455376"/>
            <a:ext cx="845961" cy="98869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 rot="5400000">
            <a:off x="6741072" y="303990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https://onlinecursosgratuitos.com/50-atividades-com-a-letra-m-para-imprimir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84859" y="1884541"/>
            <a:ext cx="7420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COMPLETE COM A LETRA </a:t>
            </a:r>
            <a:r>
              <a:rPr lang="pt-BR" dirty="0" smtClean="0">
                <a:solidFill>
                  <a:srgbClr val="EB2264"/>
                </a:solidFill>
              </a:rPr>
              <a:t>“M”</a:t>
            </a:r>
            <a:r>
              <a:rPr lang="pt-BR" dirty="0" smtClean="0"/>
              <a:t> AS PALAVRAS, REESCREVENDO-AS EM UMA FOLHA: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2115484" y="2856410"/>
            <a:ext cx="464124" cy="285987"/>
          </a:xfrm>
          <a:prstGeom prst="rect">
            <a:avLst/>
          </a:prstGeom>
          <a:solidFill>
            <a:srgbClr val="EB2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79608" y="28346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AÇÃ</a:t>
            </a:r>
            <a:endParaRPr lang="pt-BR" sz="18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31518" y="3949723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ILHO</a:t>
            </a:r>
            <a:endParaRPr lang="pt-BR" sz="1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660565" y="2988508"/>
            <a:ext cx="912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ACACO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484066" y="4133897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ÃO</a:t>
            </a:r>
            <a:endParaRPr lang="pt-BR" sz="1600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037" y="3943796"/>
            <a:ext cx="487722" cy="304826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82" y="2979108"/>
            <a:ext cx="487722" cy="30482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5026" y="4096209"/>
            <a:ext cx="487722" cy="304826"/>
          </a:xfrm>
          <a:prstGeom prst="rect">
            <a:avLst/>
          </a:prstGeom>
        </p:spPr>
      </p:pic>
      <p:sp>
        <p:nvSpPr>
          <p:cNvPr id="29" name="Fluxograma: Fita perfurada 28"/>
          <p:cNvSpPr/>
          <p:nvPr/>
        </p:nvSpPr>
        <p:spPr>
          <a:xfrm rot="20587822">
            <a:off x="844078" y="685354"/>
            <a:ext cx="1310054" cy="6770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3</a:t>
            </a:r>
            <a:endParaRPr lang="pt-BR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6860" y="495945"/>
            <a:ext cx="69283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O MOSQUITO DA DENGUE GOSTA DE </a:t>
            </a:r>
            <a:r>
              <a:rPr lang="pt-BR" sz="1600" dirty="0" smtClean="0"/>
              <a:t>ÁGUA PARADA, SEJA ELA LIMPA OU SUJA.</a:t>
            </a:r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POR ISSO NÃO DEVEMOS DEIXAR QUE ACUMULE ÁGUA EM PNEUS, GARRAFAS VAZIAS, LONAS, VASOS DE PLANTAS, PISCINAS SEM USO E SEM MANUTENÇÃO, E ATÉ MESMO EM RECIPIENTES PEQUENOS, COMO TAMPAS DE GARRAFAS.</a:t>
            </a:r>
          </a:p>
          <a:p>
            <a:pPr algn="ctr"/>
            <a:r>
              <a:rPr lang="pt-BR" sz="1600" dirty="0"/>
              <a:t> </a:t>
            </a:r>
          </a:p>
          <a:p>
            <a:pPr algn="ctr"/>
            <a:r>
              <a:rPr lang="pt-BR" sz="1600" dirty="0"/>
              <a:t>ESSE MOSQUITO SE PARECE COM O </a:t>
            </a:r>
            <a:r>
              <a:rPr lang="pt-BR" sz="1600" dirty="0" smtClean="0"/>
              <a:t>PERNILONGO. </a:t>
            </a:r>
            <a:r>
              <a:rPr lang="pt-BR" sz="1600" dirty="0"/>
              <a:t>A DIFERENÇA É QUE POSSUI O CORPO PRETO COM LISTRAS BRANCAS.</a:t>
            </a:r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ELE PICA PRINCIPALMENTE DURANTE O DIA.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235" y="3199573"/>
            <a:ext cx="1609483" cy="148755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97937" y="2407268"/>
            <a:ext cx="3121423" cy="1707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458" y="3639064"/>
            <a:ext cx="997025" cy="120790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5400000">
            <a:off x="8221328" y="1576155"/>
            <a:ext cx="15039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" dirty="0">
                <a:hlinkClick r:id="rId5"/>
              </a:rPr>
              <a:t>http://institucional.promofarma.com.br</a:t>
            </a:r>
            <a:r>
              <a:rPr lang="pt-BR" sz="800" dirty="0">
                <a:hlinkClick r:id="rId5"/>
              </a:rPr>
              <a:t>/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300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6" y="1027053"/>
            <a:ext cx="3569677" cy="38514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573821" y="288389"/>
            <a:ext cx="6189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ENCONTRE, NA CENA ABAIXO, LUGARES COM ÁGUA ONDE O MOSQUITO DA DENGUE PODE COLOCAR SEUS OVOS. DIGA OS LUGARES QUE VOCÊ ENCONTROU.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5400000">
            <a:off x="7981201" y="3525715"/>
            <a:ext cx="21101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>
                <a:solidFill>
                  <a:schemeClr val="bg2"/>
                </a:solidFill>
              </a:rPr>
              <a:t>http://www.alunoon.com.br</a:t>
            </a:r>
            <a:endParaRPr lang="pt-BR" sz="800" dirty="0">
              <a:solidFill>
                <a:schemeClr val="bg2"/>
              </a:solidFill>
            </a:endParaRPr>
          </a:p>
        </p:txBody>
      </p:sp>
      <p:sp>
        <p:nvSpPr>
          <p:cNvPr id="6" name="Fluxograma: Fita perfurada 5"/>
          <p:cNvSpPr/>
          <p:nvPr/>
        </p:nvSpPr>
        <p:spPr>
          <a:xfrm rot="20580713">
            <a:off x="644843" y="1039942"/>
            <a:ext cx="1340573" cy="67700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EB2264"/>
                </a:solidFill>
              </a:rPr>
              <a:t>ATIVIDADE 4</a:t>
            </a:r>
            <a:endParaRPr lang="pt-BR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9" y="746359"/>
            <a:ext cx="3572566" cy="38530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60849" y="984738"/>
            <a:ext cx="3604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ENCONTRE UM DESENHO NA IMAGEM </a:t>
            </a:r>
          </a:p>
          <a:p>
            <a:pPr algn="just"/>
            <a:r>
              <a:rPr lang="pt-BR" dirty="0" smtClean="0"/>
              <a:t>QUE TENHA A FORMA DE UM CÍRCULO.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AGORA DESENHE O OBJETO QUE VOCÊ ENCONTROU EM UMA FOLHA.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98" y="2672862"/>
            <a:ext cx="839826" cy="20608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8276560" y="3360835"/>
            <a:ext cx="14638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hlinkClick r:id="rId4"/>
              </a:rPr>
              <a:t>https://pt.depositphotos.c</a:t>
            </a:r>
            <a:r>
              <a:rPr lang="pt-BR" sz="600" dirty="0">
                <a:hlinkClick r:id="rId4"/>
              </a:rPr>
              <a:t>om/</a:t>
            </a:r>
            <a:endParaRPr lang="pt-BR" sz="600" dirty="0"/>
          </a:p>
        </p:txBody>
      </p:sp>
      <p:sp>
        <p:nvSpPr>
          <p:cNvPr id="6" name="Fluxograma: Fita perfurada 5"/>
          <p:cNvSpPr/>
          <p:nvPr/>
        </p:nvSpPr>
        <p:spPr>
          <a:xfrm>
            <a:off x="5485757" y="297094"/>
            <a:ext cx="1371600" cy="52655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EB2264"/>
                </a:solidFill>
              </a:rPr>
              <a:t>ATIVIDADE 5</a:t>
            </a:r>
            <a:endParaRPr lang="pt-BR" sz="1200" dirty="0">
              <a:solidFill>
                <a:srgbClr val="EB22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5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212A2E"/>
      </a:dk1>
      <a:lt1>
        <a:srgbClr val="FFFFFF"/>
      </a:lt1>
      <a:dk2>
        <a:srgbClr val="617A86"/>
      </a:dk2>
      <a:lt2>
        <a:srgbClr val="A1BECC"/>
      </a:lt2>
      <a:accent1>
        <a:srgbClr val="00D1C6"/>
      </a:accent1>
      <a:accent2>
        <a:srgbClr val="00ACC3"/>
      </a:accent2>
      <a:accent3>
        <a:srgbClr val="BBCD00"/>
      </a:accent3>
      <a:accent4>
        <a:srgbClr val="65BB48"/>
      </a:accent4>
      <a:accent5>
        <a:srgbClr val="F8BB00"/>
      </a:accent5>
      <a:accent6>
        <a:srgbClr val="EF6222"/>
      </a:accent6>
      <a:hlink>
        <a:srgbClr val="617A8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362</Words>
  <Application>Microsoft Office PowerPoint</Application>
  <PresentationFormat>Apresentação na tela (16:9)</PresentationFormat>
  <Paragraphs>75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Nixie One</vt:lpstr>
      <vt:lpstr>Varela Round</vt:lpstr>
      <vt:lpstr>Puck template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ATÉ BREVE CRIANÇAS!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smec17</dc:creator>
  <cp:lastModifiedBy>smec01</cp:lastModifiedBy>
  <cp:revision>37</cp:revision>
  <dcterms:modified xsi:type="dcterms:W3CDTF">2020-06-25T13:38:32Z</dcterms:modified>
</cp:coreProperties>
</file>