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0" r:id="rId6"/>
    <p:sldId id="257" r:id="rId7"/>
    <p:sldId id="273" r:id="rId8"/>
    <p:sldId id="274" r:id="rId9"/>
    <p:sldId id="276" r:id="rId10"/>
    <p:sldId id="277" r:id="rId11"/>
    <p:sldId id="279" r:id="rId12"/>
    <p:sldId id="282" r:id="rId13"/>
    <p:sldId id="281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100"/>
    <a:srgbClr val="0446A7"/>
    <a:srgbClr val="0075B8"/>
    <a:srgbClr val="F18630"/>
    <a:srgbClr val="A63121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09/07/2020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.free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freepik.com/vetores-premium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escola.com/2018/04/alfabeto-ilustrado-sobre-brinquedos-e-brincadeira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pedagogiccos.blogspot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egioweb.com.b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.freepi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stockfresh.com/" TargetMode="External"/><Relationship Id="rId4" Type="http://schemas.openxmlformats.org/officeDocument/2006/relationships/hyperlink" Target="https://br.pinterest.com/pin/54824295464237343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2461578"/>
            <a:ext cx="6948264" cy="661392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600" dirty="0" smtClean="0">
                <a:latin typeface="+mn-lt"/>
              </a:rPr>
              <a:t>EDUCAÇÃO INFANTIL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90315" y="3506189"/>
            <a:ext cx="1656184" cy="571872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 smtClean="0">
                <a:latin typeface="+mn-lt"/>
              </a:rPr>
              <a:t>PRÉ 5</a:t>
            </a:r>
            <a:endParaRPr lang="pt-BR" sz="3600" dirty="0">
              <a:latin typeface="+mn-lt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15" y="311822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639616" y="5505891"/>
            <a:ext cx="7128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404040"/>
                </a:solidFill>
              </a:rPr>
              <a:t>Secretaria </a:t>
            </a:r>
            <a:r>
              <a:rPr lang="pt-BR" sz="2100" dirty="0" smtClean="0">
                <a:solidFill>
                  <a:srgbClr val="404040"/>
                </a:solidFill>
              </a:rPr>
              <a:t>Municipal </a:t>
            </a:r>
            <a:r>
              <a:rPr lang="pt-BR" sz="2100" dirty="0">
                <a:solidFill>
                  <a:srgbClr val="404040"/>
                </a:solidFill>
              </a:rPr>
              <a:t>de Educação e Cultura de Alfenas</a:t>
            </a:r>
            <a:endParaRPr lang="pt-BR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47928" y="58854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814" y1="54348" x2="73814" y2="54348"/>
                        <a14:foregroundMark x1="74517" y1="29842" x2="74517" y2="29842"/>
                        <a14:foregroundMark x1="77329" y1="18379" x2="77329" y2="18379"/>
                        <a14:foregroundMark x1="71529" y1="38142" x2="71529" y2="38142"/>
                        <a14:foregroundMark x1="32865" y1="93676" x2="32865" y2="93676"/>
                        <a14:foregroundMark x1="22496" y1="93083" x2="22496" y2="93083"/>
                        <a14:foregroundMark x1="21090" y1="93281" x2="21090" y2="93281"/>
                        <a14:foregroundMark x1="79086" y1="92885" x2="79086" y2="92885"/>
                        <a14:foregroundMark x1="66081" y1="93874" x2="66081" y2="93874"/>
                        <a14:foregroundMark x1="76977" y1="92885" x2="76977" y2="92885"/>
                        <a14:foregroundMark x1="78910" y1="60079" x2="78910" y2="600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745" y="3390198"/>
            <a:ext cx="3456384" cy="30736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83632" y="119675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 smtClean="0">
                <a:solidFill>
                  <a:srgbClr val="FF0000"/>
                </a:solidFill>
              </a:rPr>
              <a:t>ATÉ BREVE CRIANÇAS!</a:t>
            </a:r>
            <a:endParaRPr lang="pt-BR" sz="45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 rot="5400000">
            <a:off x="11438919" y="4485805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4"/>
              </a:rPr>
              <a:t>https://br.freepik.com/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672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528" y="836712"/>
            <a:ext cx="897849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440" y="620688"/>
            <a:ext cx="8458200" cy="3989040"/>
          </a:xfrm>
        </p:spPr>
        <p:txBody>
          <a:bodyPr rtlCol="0">
            <a:normAutofit fontScale="90000"/>
          </a:bodyPr>
          <a:lstStyle/>
          <a:p>
            <a:pPr lvl="0">
              <a:lnSpc>
                <a:spcPct val="160000"/>
              </a:lnSpc>
              <a:spcBef>
                <a:spcPts val="1200"/>
              </a:spcBef>
            </a:pP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                                                                                                                      </a:t>
            </a:r>
            <a:b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0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200" b="1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QUERIDA FAMÍLIA,</a:t>
            </a:r>
            <a:r>
              <a:rPr lang="pt-BR" sz="22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2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pt-BR" sz="22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PREPARAMOS </a:t>
            </a:r>
            <a:r>
              <a:rPr lang="pt-BR" sz="22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ESTE MATERIAL VISANDO DESENVOLVER E PROPORCIONAR A CRIANÇA MOMENTOS DE CONVIVÊNCIA SAUDÁVEL, CRIATIVA E CONSTRUTIVA, ATRAVÉS DE BRINCADEIRAS E BRINQUEDOS QUE </a:t>
            </a:r>
            <a:r>
              <a:rPr lang="pt-BR" sz="22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IRÃO </a:t>
            </a:r>
            <a:r>
              <a:rPr lang="pt-BR" sz="22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AJUDAR </a:t>
            </a:r>
            <a:r>
              <a:rPr lang="pt-BR" sz="2200" dirty="0" smtClean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A INTERAGIR </a:t>
            </a:r>
            <a:r>
              <a:rPr lang="pt-BR" sz="22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>SOBRE O MEIO EM QUE ELA SE ENCONTRA.</a:t>
            </a:r>
            <a:r>
              <a:rPr lang="pt-BR" sz="27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pt-BR" sz="2700" dirty="0">
                <a:solidFill>
                  <a:srgbClr val="404040"/>
                </a:solidFill>
                <a:latin typeface="Arial" panose="020B0604020202020204"/>
                <a:ea typeface="+mn-ea"/>
                <a:cs typeface="+mn-cs"/>
              </a:rPr>
            </a:b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99456" y="1196752"/>
            <a:ext cx="936104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ESSA É A BRINCADEIRA DE PULAR NUM PÉ SÓ SOBRE CASAS </a:t>
            </a:r>
            <a:r>
              <a:rPr lang="pt-BR" sz="1600" dirty="0" smtClean="0"/>
              <a:t>RISCADAS NO CHÃO, NUMERADAS DE 1 AO 10, MENOS </a:t>
            </a:r>
            <a:r>
              <a:rPr lang="pt-BR" sz="1600" dirty="0" smtClean="0"/>
              <a:t>AQUELA EM QUE CAIU A PEDRA</a:t>
            </a:r>
            <a:r>
              <a:rPr lang="pt-BR" sz="1600" dirty="0" smtClean="0"/>
              <a:t>. O </a:t>
            </a:r>
            <a:r>
              <a:rPr lang="pt-BR" sz="1600" dirty="0" smtClean="0"/>
              <a:t>OBJETIVO É CHEGAR AO CÉU. </a:t>
            </a: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REGRAS: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GANHA </a:t>
            </a:r>
            <a:r>
              <a:rPr lang="pt-BR" sz="1600" dirty="0" smtClean="0"/>
              <a:t>QUEM TERMINAR DE PULAR TODAS AS CASAS </a:t>
            </a:r>
            <a:r>
              <a:rPr lang="pt-BR" sz="1600" dirty="0" smtClean="0"/>
              <a:t>PRIMEIRO;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PERDE </a:t>
            </a:r>
            <a:r>
              <a:rPr lang="pt-BR" sz="1600" dirty="0" smtClean="0"/>
              <a:t>A VEZ </a:t>
            </a:r>
            <a:r>
              <a:rPr lang="pt-BR" sz="1600" dirty="0" smtClean="0"/>
              <a:t>QUEM </a:t>
            </a:r>
            <a:r>
              <a:rPr lang="pt-BR" sz="1600" dirty="0" smtClean="0"/>
              <a:t>PISAR NA </a:t>
            </a:r>
            <a:r>
              <a:rPr lang="pt-BR" sz="1600" dirty="0" smtClean="0"/>
              <a:t>LINHA,  </a:t>
            </a:r>
            <a:r>
              <a:rPr lang="pt-BR" sz="1600" dirty="0" smtClean="0"/>
              <a:t>PISAR NA CASA ONDE ESTÁ A PEDRINHA , NÃO ACERTAR A PEDRINHA NA CASA ONDE ELA DEVE </a:t>
            </a:r>
            <a:r>
              <a:rPr lang="pt-BR" sz="1600" dirty="0" smtClean="0"/>
              <a:t>CAIR E </a:t>
            </a:r>
            <a:r>
              <a:rPr lang="pt-BR" sz="1600" dirty="0" smtClean="0"/>
              <a:t>NÃO CONSEGUIR (OU ESQUECER) DE PEGAR A PEDRINHA NA VOLTA.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6" l="3691" r="98243">
                        <a14:foregroundMark x1="22320" y1="21940" x2="22320" y2="21940"/>
                        <a14:foregroundMark x1="24429" y1="31178" x2="24429" y2="31178"/>
                        <a14:foregroundMark x1="20914" y1="42263" x2="20914" y2="42263"/>
                        <a14:foregroundMark x1="50967" y1="16166" x2="50967" y2="16166"/>
                        <a14:foregroundMark x1="52724" y1="37644" x2="52724" y2="37644"/>
                        <a14:foregroundMark x1="55360" y1="31640" x2="55360" y2="31640"/>
                        <a14:foregroundMark x1="55712" y1="16397" x2="55712" y2="16397"/>
                        <a14:foregroundMark x1="23550" y1="27945" x2="23550" y2="27945"/>
                        <a14:foregroundMark x1="80316" y1="11316" x2="80316" y2="11316"/>
                        <a14:foregroundMark x1="79613" y1="31640" x2="79613" y2="31640"/>
                        <a14:foregroundMark x1="78207" y1="47344" x2="78207" y2="47344"/>
                        <a14:foregroundMark x1="85589" y1="34180" x2="85589" y2="34180"/>
                        <a14:foregroundMark x1="85940" y1="61432" x2="85940" y2="61432"/>
                        <a14:foregroundMark x1="56591" y1="51732" x2="56591" y2="51732"/>
                        <a14:foregroundMark x1="51142" y1="50115" x2="51142" y2="50115"/>
                        <a14:foregroundMark x1="29877" y1="43880" x2="29877" y2="43880"/>
                        <a14:foregroundMark x1="85413" y1="20785" x2="85413" y2="20785"/>
                        <a14:foregroundMark x1="87698" y1="35797" x2="87698" y2="35797"/>
                        <a14:foregroundMark x1="68541" y1="32564" x2="68541" y2="32564"/>
                        <a14:foregroundMark x1="58172" y1="30254" x2="58172" y2="30254"/>
                        <a14:foregroundMark x1="51142" y1="27714" x2="51142" y2="27714"/>
                        <a14:foregroundMark x1="46573" y1="29561" x2="46573" y2="29561"/>
                        <a14:foregroundMark x1="49736" y1="56813" x2="49736" y2="56813"/>
                        <a14:foregroundMark x1="58875" y1="57275" x2="58875" y2="57275"/>
                        <a14:foregroundMark x1="58172" y1="49654" x2="58172" y2="49654"/>
                        <a14:foregroundMark x1="56239" y1="38568" x2="56239" y2="38568"/>
                        <a14:foregroundMark x1="85589" y1="13857" x2="85589" y2="13857"/>
                        <a14:foregroundMark x1="50264" y1="53811" x2="50264" y2="53811"/>
                        <a14:foregroundMark x1="9315" y1="43418" x2="9315" y2="43418"/>
                        <a14:foregroundMark x1="9666" y1="59353" x2="9666" y2="59353"/>
                        <a14:foregroundMark x1="34446" y1="42494" x2="34446" y2="42494"/>
                        <a14:foregroundMark x1="7206" y1="41801" x2="7206" y2="41801"/>
                        <a14:foregroundMark x1="26538" y1="71824" x2="26538" y2="71824"/>
                        <a14:foregroundMark x1="72056" y1="33487" x2="72056" y2="33487"/>
                        <a14:foregroundMark x1="74692" y1="60277" x2="74692" y2="60277"/>
                        <a14:foregroundMark x1="56591" y1="56351" x2="56591" y2="56351"/>
                        <a14:foregroundMark x1="50439" y1="57968" x2="50439" y2="57968"/>
                        <a14:foregroundMark x1="47452" y1="59122" x2="47452" y2="59122"/>
                        <a14:foregroundMark x1="9842" y1="60739" x2="9842" y2="60739"/>
                        <a14:foregroundMark x1="7557" y1="65820" x2="7557" y2="65820"/>
                        <a14:foregroundMark x1="11424" y1="44804" x2="11424" y2="44804"/>
                        <a14:foregroundMark x1="82601" y1="16859" x2="82601" y2="16859"/>
                        <a14:foregroundMark x1="87346" y1="18938" x2="87346" y2="18938"/>
                        <a14:foregroundMark x1="46749" y1="30716" x2="46749" y2="30716"/>
                        <a14:foregroundMark x1="4745" y1="38568" x2="4745" y2="38568"/>
                        <a14:foregroundMark x1="4745" y1="43649" x2="4745" y2="43649"/>
                        <a14:foregroundMark x1="5272" y1="43418" x2="5272" y2="43418"/>
                        <a14:foregroundMark x1="54833" y1="44111" x2="54833" y2="44111"/>
                        <a14:foregroundMark x1="78910" y1="3233" x2="78910" y2="3233"/>
                        <a14:foregroundMark x1="87346" y1="8776" x2="87346" y2="8776"/>
                        <a14:foregroundMark x1="7381" y1="63741" x2="7381" y2="63741"/>
                        <a14:foregroundMark x1="9842" y1="63048" x2="9842" y2="63048"/>
                        <a14:foregroundMark x1="9842" y1="62818" x2="9842" y2="62818"/>
                        <a14:foregroundMark x1="15993" y1="39030" x2="15993" y2="39030"/>
                        <a14:foregroundMark x1="28295" y1="37413" x2="28295" y2="37413"/>
                        <a14:foregroundMark x1="17223" y1="23788" x2="17223" y2="23788"/>
                        <a14:foregroundMark x1="84183" y1="52194" x2="84183" y2="52194"/>
                        <a14:foregroundMark x1="76801" y1="59353" x2="76801" y2="59353"/>
                        <a14:foregroundMark x1="88401" y1="61201" x2="88401" y2="61201"/>
                        <a14:foregroundMark x1="8612" y1="62818" x2="8612" y2="62818"/>
                        <a14:foregroundMark x1="8612" y1="65358" x2="8612" y2="65358"/>
                        <a14:foregroundMark x1="11248" y1="61894" x2="11248" y2="61894"/>
                        <a14:foregroundMark x1="28120" y1="74134" x2="28120" y2="74134"/>
                        <a14:foregroundMark x1="25483" y1="73441" x2="25483" y2="73441"/>
                        <a14:foregroundMark x1="25483" y1="73441" x2="25483" y2="73441"/>
                        <a14:foregroundMark x1="26889" y1="73441" x2="26889" y2="73441"/>
                        <a14:foregroundMark x1="26889" y1="73441" x2="26889" y2="73441"/>
                        <a14:foregroundMark x1="77856" y1="35335" x2="77856" y2="35335"/>
                        <a14:foregroundMark x1="80668" y1="21709" x2="80668" y2="21709"/>
                        <a14:foregroundMark x1="81547" y1="28868" x2="81547" y2="28868"/>
                        <a14:foregroundMark x1="81371" y1="27483" x2="81371" y2="27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744" y="4702518"/>
            <a:ext cx="3397473" cy="218178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11110295" y="3863215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5"/>
              </a:rPr>
              <a:t>https://br.freepik.com/vetores-premium</a:t>
            </a:r>
            <a:endParaRPr lang="pt-BR" sz="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19536" y="40466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srgbClr val="FF0000"/>
                </a:solidFill>
              </a:rPr>
              <a:t>AMARELINHA PARA CHEGAR AO CÉU E </a:t>
            </a:r>
            <a:r>
              <a:rPr lang="pt-BR" sz="2400" dirty="0" smtClean="0">
                <a:solidFill>
                  <a:srgbClr val="FF0000"/>
                </a:solidFill>
              </a:rPr>
              <a:t>TAMBÉM </a:t>
            </a:r>
            <a:r>
              <a:rPr lang="pt-BR" sz="2400" dirty="0">
                <a:solidFill>
                  <a:srgbClr val="FF0000"/>
                </a:solidFill>
              </a:rPr>
              <a:t>PARA APRENDER MATEMÁTICA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9376" y="987394"/>
            <a:ext cx="1036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dirty="0" smtClean="0"/>
              <a:t> </a:t>
            </a:r>
            <a:r>
              <a:rPr lang="pt-BR" sz="1600" dirty="0" smtClean="0"/>
              <a:t>É UMA BRINCADEIRA QUE CONSISTE EM UMA PESSOA TER QUE REPRESENTAR </a:t>
            </a:r>
            <a:r>
              <a:rPr lang="pt-BR" sz="1600" dirty="0" smtClean="0"/>
              <a:t>ALGO </a:t>
            </a:r>
            <a:r>
              <a:rPr lang="pt-BR" sz="1600" dirty="0" smtClean="0"/>
              <a:t>DE SUA ESCOLHA, </a:t>
            </a:r>
            <a:r>
              <a:rPr lang="pt-BR" sz="1600" dirty="0" smtClean="0"/>
              <a:t>UTILIZANDO DE GESTOS, SOBRE </a:t>
            </a:r>
            <a:r>
              <a:rPr lang="pt-BR" sz="1600" dirty="0" smtClean="0"/>
              <a:t>UM ASSUNTO ESCOLHIDO COM OS DEMAIS PARTICIPANTES. PODE SER UM ANIMAL, UM OBJETO, </a:t>
            </a:r>
            <a:r>
              <a:rPr lang="pt-BR" sz="1600" dirty="0" smtClean="0"/>
              <a:t>ETC. </a:t>
            </a:r>
            <a:r>
              <a:rPr lang="pt-BR" sz="1600" dirty="0" smtClean="0"/>
              <a:t>O RESTANTE DOS PARTICIPANTES </a:t>
            </a:r>
            <a:r>
              <a:rPr lang="pt-BR" sz="1600" dirty="0" smtClean="0"/>
              <a:t>DEVERÃO TENTAR </a:t>
            </a:r>
            <a:r>
              <a:rPr lang="pt-BR" sz="1600" dirty="0" smtClean="0"/>
              <a:t>ADIVINHAR O QUE FOI REPRESENTADO.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9" b="100000" l="1051" r="100000">
                        <a14:foregroundMark x1="21541" y1="19366" x2="21541" y2="19366"/>
                        <a14:foregroundMark x1="28371" y1="91901" x2="28371" y2="91901"/>
                        <a14:foregroundMark x1="5604" y1="95070" x2="5604" y2="95070"/>
                        <a14:foregroundMark x1="13660" y1="50352" x2="13660" y2="50352"/>
                        <a14:foregroundMark x1="10333" y1="43310" x2="10333" y2="43310"/>
                        <a14:foregroundMark x1="6655" y1="44366" x2="6655" y2="44366"/>
                        <a14:foregroundMark x1="47811" y1="23239" x2="47811" y2="23239"/>
                        <a14:foregroundMark x1="50788" y1="20775" x2="50788" y2="20775"/>
                        <a14:foregroundMark x1="47110" y1="26761" x2="47110" y2="26761"/>
                        <a14:foregroundMark x1="46760" y1="30986" x2="46760" y2="30986"/>
                        <a14:foregroundMark x1="49737" y1="23592" x2="49737" y2="23592"/>
                        <a14:foregroundMark x1="51138" y1="20070" x2="51138" y2="20070"/>
                        <a14:foregroundMark x1="46060" y1="23592" x2="46060" y2="23592"/>
                        <a14:foregroundMark x1="67601" y1="20775" x2="67601" y2="20775"/>
                        <a14:foregroundMark x1="70928" y1="19718" x2="70928" y2="19718"/>
                        <a14:foregroundMark x1="71629" y1="15845" x2="71629" y2="15845"/>
                        <a14:foregroundMark x1="73905" y1="21831" x2="73905" y2="21831"/>
                        <a14:foregroundMark x1="76708" y1="21831" x2="76708" y2="21831"/>
                        <a14:foregroundMark x1="10333" y1="30282" x2="10333" y2="30282"/>
                        <a14:foregroundMark x1="16112" y1="80634" x2="16112" y2="80634"/>
                        <a14:foregroundMark x1="25044" y1="11972" x2="25044" y2="11972"/>
                        <a14:foregroundMark x1="24694" y1="8451" x2="24694" y2="8451"/>
                        <a14:foregroundMark x1="23643" y1="7746" x2="23643" y2="7746"/>
                        <a14:foregroundMark x1="23117" y1="7746" x2="23117" y2="7746"/>
                        <a14:foregroundMark x1="27846" y1="16549" x2="27846" y2="16549"/>
                        <a14:foregroundMark x1="27320" y1="14437" x2="27320" y2="14437"/>
                        <a14:foregroundMark x1="26795" y1="10211" x2="26795" y2="10211"/>
                        <a14:foregroundMark x1="25919" y1="7746" x2="25919" y2="7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523" y="4149080"/>
            <a:ext cx="4714892" cy="23450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5400000">
            <a:off x="10021053" y="4232376"/>
            <a:ext cx="4126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https://www.soescola.com/2018/04/alfabeto-ilustrado-sobre-brinquedos-e-brincadeiras.html</a:t>
            </a:r>
            <a:endParaRPr lang="pt-BR" sz="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35760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</a:rPr>
              <a:t>MÍMICA</a:t>
            </a:r>
            <a:endParaRPr lang="pt-B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Fluxograma: Fita perfurada 5"/>
          <p:cNvSpPr/>
          <p:nvPr/>
        </p:nvSpPr>
        <p:spPr>
          <a:xfrm rot="20793277">
            <a:off x="228164" y="3032229"/>
            <a:ext cx="2406843" cy="156209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PODE-SE VARIAR A BRINCADEIRA TENTANDO ADIVINHAR O QUE A PESSOA DESENHOU ( UTILIZAR UMA FOLHA OU UM QUADRO)</a:t>
            </a:r>
            <a:endParaRPr lang="pt-BR" sz="1050" dirty="0"/>
          </a:p>
        </p:txBody>
      </p:sp>
      <p:sp>
        <p:nvSpPr>
          <p:cNvPr id="8" name="Texto explicativo em forma de nuvem 7"/>
          <p:cNvSpPr/>
          <p:nvPr/>
        </p:nvSpPr>
        <p:spPr>
          <a:xfrm>
            <a:off x="8760296" y="2132856"/>
            <a:ext cx="3216259" cy="2673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SEGUNDO O DICIONÁRIO: </a:t>
            </a:r>
          </a:p>
          <a:p>
            <a:pPr algn="ctr"/>
            <a:r>
              <a:rPr lang="pt-BR" sz="1400" u="sng" dirty="0" smtClean="0">
                <a:solidFill>
                  <a:schemeClr val="bg1"/>
                </a:solidFill>
              </a:rPr>
              <a:t>MÍMICA </a:t>
            </a:r>
            <a:r>
              <a:rPr lang="pt-BR" sz="1400" dirty="0" smtClean="0"/>
              <a:t>- </a:t>
            </a:r>
            <a:r>
              <a:rPr lang="pt-BR" sz="1400" dirty="0"/>
              <a:t>Modo de imitação, de demonstração dos pensamentos por meio de gestos, de expressões físicas ou fisionômicas: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574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4524" y="332656"/>
            <a:ext cx="8856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6C31"/>
                </a:solidFill>
              </a:rPr>
              <a:t>VAMOS JOGAR: “O </a:t>
            </a:r>
            <a:r>
              <a:rPr lang="pt-BR" sz="2800" b="1" dirty="0" smtClean="0">
                <a:solidFill>
                  <a:srgbClr val="006C31"/>
                </a:solidFill>
              </a:rPr>
              <a:t>QUE É , O QUE É</a:t>
            </a:r>
            <a:r>
              <a:rPr lang="pt-BR" sz="2800" b="1" dirty="0" smtClean="0">
                <a:solidFill>
                  <a:srgbClr val="006C31"/>
                </a:solidFill>
              </a:rPr>
              <a:t>?”</a:t>
            </a:r>
          </a:p>
          <a:p>
            <a:pPr algn="ctr"/>
            <a:r>
              <a:rPr lang="pt-BR" sz="2800" dirty="0" smtClean="0">
                <a:solidFill>
                  <a:srgbClr val="006C31"/>
                </a:solidFill>
              </a:rPr>
              <a:t>RESPONDA QUAL É A ALTERNATIVA CORRETA:</a:t>
            </a:r>
            <a:endParaRPr lang="pt-BR" sz="2800" dirty="0">
              <a:solidFill>
                <a:srgbClr val="006C3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54" y="2276165"/>
            <a:ext cx="2362200" cy="857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11" y="4454041"/>
            <a:ext cx="3276590" cy="11533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2" y="2242960"/>
            <a:ext cx="2915826" cy="10216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947" y="2258534"/>
            <a:ext cx="2428875" cy="8477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466" y="4633608"/>
            <a:ext cx="3204123" cy="11233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11176964" y="4270289"/>
            <a:ext cx="1754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7"/>
              </a:rPr>
              <a:t>http://pedagogiccos.blogspot.com/</a:t>
            </a:r>
            <a:endParaRPr lang="pt-BR" sz="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7408" y="1556792"/>
            <a:ext cx="313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QUE É O QUE É QUE QUANTO MAIS SECA, MAIS SE MOLHA?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95800" y="1504296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QUE É, O QUE É QUE VIVE CAINDO, MAS NUNCA SE MACHUCA?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68208" y="155099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QUE É, O QUE É QUE QUANTO MAIS SE COZINHA MAIS DURO SE TORNA?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991544" y="376178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QUE É, O QUE É QUE TEM BRAÇO MAS NÃO ABRAÇA,QUE TEM PÉ MAS NÃO CORRE?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61203" y="376074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QUE É, O QUE É QUE TEM DENTES MAS NÃO PODE COMER?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346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09374" y="57373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A63121"/>
                </a:solidFill>
              </a:rPr>
              <a:t>JOGO DA MEMÓRIA COM NOMES</a:t>
            </a:r>
            <a:endParaRPr lang="pt-BR" sz="3200" dirty="0">
              <a:solidFill>
                <a:srgbClr val="A6312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7648" y="1369406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PRECISAREMOS DE VÁRIAS FICHAS DE PAPEL DO MESMO TAMANHO. NELAS ESCREVEREMOS OS NOMES DOS PARTICIPANTES OU NOMES VARIADOS</a:t>
            </a:r>
            <a:r>
              <a:rPr lang="pt-BR" dirty="0" smtClean="0"/>
              <a:t>. SERÁ NECESSÁRIO </a:t>
            </a:r>
            <a:r>
              <a:rPr lang="pt-BR" dirty="0" smtClean="0"/>
              <a:t>ESCREVER O MESMO NOME EM DUAS FICHAS. DEPOIS EMBARALHÁ-LAS E COLOCÁ-LAS VIRADAS PARA BAIXO. OS PARTICIPANTES DEVERÃO ENCONTRAR OS NOMES IGUAIS. VENCE QUEM TIVER O MAIOR NÚMERO DE PARES DE FICHAS.</a:t>
            </a:r>
            <a:endParaRPr lang="pt-BR" dirty="0"/>
          </a:p>
        </p:txBody>
      </p:sp>
      <p:pic>
        <p:nvPicPr>
          <p:cNvPr id="1026" name="Picture 2" descr="Jogo da memóri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581128"/>
            <a:ext cx="2736304" cy="18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xograma: Fita perfurada 3"/>
          <p:cNvSpPr/>
          <p:nvPr/>
        </p:nvSpPr>
        <p:spPr>
          <a:xfrm rot="20822511">
            <a:off x="433736" y="2638660"/>
            <a:ext cx="2464993" cy="180720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20174381">
            <a:off x="622116" y="3011347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PODEMOS VARIAR O JOGO COM DESENHOS FEITOS PELAS CRIAÇAS, LETRAS DO ALFABETO, NUMERAIS, FORMAS GEOMÉTRICAS,ETC.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11267388" y="4905761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https://www.colegioweb.com.br/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766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7568" y="5970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5B8"/>
                </a:solidFill>
              </a:rPr>
              <a:t>QUAL É A SUA BRINCADEIRA PREFERIDA?</a:t>
            </a:r>
            <a:endParaRPr lang="pt-BR" sz="2800" b="1" dirty="0">
              <a:solidFill>
                <a:srgbClr val="0075B8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552" y="182761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75B8"/>
                </a:solidFill>
              </a:rPr>
              <a:t>FAÇA UM DESENHO BEM BONITO EM UMA FOLHA!</a:t>
            </a:r>
            <a:endParaRPr lang="pt-BR" sz="2400" dirty="0">
              <a:solidFill>
                <a:srgbClr val="0075B8"/>
              </a:solidFill>
            </a:endParaRPr>
          </a:p>
        </p:txBody>
      </p:sp>
      <p:pic>
        <p:nvPicPr>
          <p:cNvPr id="2050" name="Picture 2" descr="Crianças pintando um quadro Vetor Premi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6" b="99307" l="160" r="99681">
                        <a14:foregroundMark x1="21885" y1="35104" x2="21885" y2="35104"/>
                        <a14:foregroundMark x1="12780" y1="33025" x2="12780" y2="33025"/>
                        <a14:foregroundMark x1="24920" y1="53811" x2="24920" y2="53811"/>
                        <a14:foregroundMark x1="27316" y1="46651" x2="27316" y2="46651"/>
                        <a14:foregroundMark x1="26837" y1="40878" x2="26837" y2="40878"/>
                        <a14:foregroundMark x1="47764" y1="35797" x2="47764" y2="35797"/>
                        <a14:foregroundMark x1="37859" y1="33949" x2="37859" y2="33949"/>
                        <a14:foregroundMark x1="39936" y1="19400" x2="39936" y2="19400"/>
                        <a14:foregroundMark x1="55911" y1="18707" x2="55911" y2="18707"/>
                        <a14:foregroundMark x1="83227" y1="35566" x2="83227" y2="35566"/>
                        <a14:foregroundMark x1="90895" y1="27021" x2="90895" y2="27021"/>
                        <a14:foregroundMark x1="85942" y1="46651" x2="85942" y2="46651"/>
                        <a14:foregroundMark x1="79393" y1="63741" x2="79393" y2="63741"/>
                        <a14:foregroundMark x1="81470" y1="75751" x2="81470" y2="75751"/>
                        <a14:foregroundMark x1="78594" y1="71132" x2="78594" y2="71132"/>
                        <a14:foregroundMark x1="77316" y1="85219" x2="77316" y2="85219"/>
                        <a14:foregroundMark x1="82907" y1="84065" x2="82907" y2="84065"/>
                        <a14:foregroundMark x1="81629" y1="45958" x2="81629" y2="45958"/>
                        <a14:foregroundMark x1="26198" y1="70439" x2="26198" y2="70439"/>
                        <a14:foregroundMark x1="27316" y1="61432" x2="27316" y2="61432"/>
                        <a14:foregroundMark x1="11661" y1="40416" x2="11661" y2="40416"/>
                        <a14:foregroundMark x1="27955" y1="80600" x2="27955" y2="80600"/>
                        <a14:foregroundMark x1="23962" y1="74365" x2="23962" y2="74365"/>
                        <a14:foregroundMark x1="25719" y1="64203" x2="25719" y2="64203"/>
                        <a14:foregroundMark x1="23482" y1="61201" x2="23482" y2="61201"/>
                        <a14:foregroundMark x1="22204" y1="64665" x2="22204" y2="64665"/>
                        <a14:foregroundMark x1="37859" y1="70439" x2="37859" y2="70439"/>
                        <a14:foregroundMark x1="30032" y1="85912" x2="30032" y2="85912"/>
                        <a14:foregroundMark x1="24281" y1="75751" x2="24281" y2="75751"/>
                        <a14:foregroundMark x1="81150" y1="51501" x2="81150" y2="51501"/>
                        <a14:foregroundMark x1="83387" y1="52194" x2="83387" y2="52194"/>
                        <a14:foregroundMark x1="83227" y1="43649" x2="83227" y2="43649"/>
                        <a14:foregroundMark x1="84185" y1="38106" x2="84185" y2="38106"/>
                        <a14:foregroundMark x1="78754" y1="31871" x2="78754" y2="31871"/>
                        <a14:foregroundMark x1="88179" y1="27945" x2="88179" y2="27945"/>
                        <a14:foregroundMark x1="81629" y1="60046" x2="81629" y2="60046"/>
                        <a14:foregroundMark x1="78115" y1="57737" x2="78115" y2="57737"/>
                        <a14:foregroundMark x1="74601" y1="56813" x2="74601" y2="56813"/>
                        <a14:foregroundMark x1="72843" y1="51963" x2="72843" y2="51963"/>
                        <a14:foregroundMark x1="80032" y1="59584" x2="80032" y2="59584"/>
                        <a14:foregroundMark x1="76837" y1="58891" x2="76837" y2="58891"/>
                        <a14:foregroundMark x1="73003" y1="55196" x2="73003" y2="55196"/>
                        <a14:foregroundMark x1="81789" y1="61894" x2="81789" y2="61894"/>
                        <a14:foregroundMark x1="83387" y1="64896" x2="83387" y2="64896"/>
                        <a14:foregroundMark x1="75080" y1="69284" x2="75080" y2="69284"/>
                        <a14:foregroundMark x1="81470" y1="73672" x2="81470" y2="73672"/>
                        <a14:foregroundMark x1="79073" y1="73672" x2="79073" y2="73672"/>
                        <a14:foregroundMark x1="76198" y1="75289" x2="76198" y2="75289"/>
                        <a14:foregroundMark x1="28115" y1="76905" x2="28115" y2="76905"/>
                        <a14:foregroundMark x1="23642" y1="47575" x2="23642" y2="47575"/>
                        <a14:foregroundMark x1="17572" y1="51732" x2="17572" y2="51732"/>
                        <a14:foregroundMark x1="17093" y1="55658" x2="17093" y2="55658"/>
                        <a14:foregroundMark x1="16933" y1="48961" x2="16933" y2="48961"/>
                        <a14:foregroundMark x1="16294" y1="48037" x2="16294" y2="48037"/>
                        <a14:foregroundMark x1="29872" y1="58199" x2="29872" y2="58199"/>
                        <a14:foregroundMark x1="31789" y1="56120" x2="31789" y2="56120"/>
                        <a14:foregroundMark x1="76518" y1="86374" x2="76518" y2="86374"/>
                        <a14:foregroundMark x1="48722" y1="84527" x2="48722" y2="84527"/>
                        <a14:foregroundMark x1="47604" y1="75751" x2="47604" y2="75751"/>
                        <a14:foregroundMark x1="45527" y1="70670" x2="45527" y2="70670"/>
                        <a14:foregroundMark x1="25240" y1="86836" x2="25240" y2="86836"/>
                        <a14:foregroundMark x1="21885" y1="87298" x2="21885" y2="87298"/>
                        <a14:foregroundMark x1="23802" y1="89145" x2="23802" y2="89145"/>
                        <a14:foregroundMark x1="46965" y1="89838" x2="46965" y2="89838"/>
                        <a14:foregroundMark x1="50000" y1="90300" x2="50000" y2="90300"/>
                        <a14:foregroundMark x1="81949" y1="87991" x2="81949" y2="87991"/>
                        <a14:foregroundMark x1="80831" y1="87991" x2="80831" y2="87991"/>
                        <a14:foregroundMark x1="77796" y1="88453" x2="77796" y2="88453"/>
                        <a14:foregroundMark x1="67412" y1="46882" x2="67412" y2="46882"/>
                        <a14:foregroundMark x1="59744" y1="39030" x2="59744" y2="39030"/>
                        <a14:foregroundMark x1="58466" y1="34411" x2="58466" y2="34411"/>
                        <a14:foregroundMark x1="63738" y1="20785" x2="63738" y2="20785"/>
                        <a14:foregroundMark x1="56070" y1="19630" x2="56070" y2="19630"/>
                        <a14:foregroundMark x1="48243" y1="23788" x2="48243" y2="23788"/>
                        <a14:foregroundMark x1="54633" y1="22402" x2="54633" y2="22402"/>
                        <a14:foregroundMark x1="59585" y1="27252" x2="59585" y2="27252"/>
                        <a14:foregroundMark x1="59425" y1="35566" x2="59425" y2="35566"/>
                        <a14:foregroundMark x1="63738" y1="36952" x2="63738" y2="36952"/>
                        <a14:foregroundMark x1="60224" y1="44111" x2="60224" y2="44111"/>
                        <a14:foregroundMark x1="60543" y1="45497" x2="60543" y2="45497"/>
                        <a14:foregroundMark x1="60543" y1="47344" x2="60543" y2="47344"/>
                        <a14:foregroundMark x1="60543" y1="49423" x2="60543" y2="49423"/>
                        <a14:foregroundMark x1="60543" y1="51270" x2="60543" y2="51270"/>
                        <a14:foregroundMark x1="60543" y1="52194" x2="60543" y2="52194"/>
                        <a14:foregroundMark x1="60543" y1="53349" x2="60543" y2="53349"/>
                        <a14:foregroundMark x1="60543" y1="55196" x2="60543" y2="55196"/>
                        <a14:foregroundMark x1="52556" y1="54503" x2="52556" y2="54503"/>
                        <a14:foregroundMark x1="52556" y1="53811" x2="52556" y2="53811"/>
                        <a14:foregroundMark x1="52875" y1="57044" x2="52875" y2="57044"/>
                        <a14:foregroundMark x1="51757" y1="61201" x2="51757" y2="61201"/>
                        <a14:foregroundMark x1="49840" y1="63279" x2="49840" y2="63279"/>
                        <a14:foregroundMark x1="47284" y1="63279" x2="47284" y2="63279"/>
                        <a14:foregroundMark x1="45208" y1="62818" x2="45208" y2="62818"/>
                        <a14:foregroundMark x1="43770" y1="61432" x2="43770" y2="61432"/>
                        <a14:foregroundMark x1="42492" y1="60277" x2="42492" y2="60277"/>
                        <a14:foregroundMark x1="41693" y1="60277" x2="41693" y2="60277"/>
                        <a14:foregroundMark x1="40575" y1="57506" x2="40575" y2="57506"/>
                        <a14:foregroundMark x1="41054" y1="54273" x2="41054" y2="54273"/>
                        <a14:foregroundMark x1="42173" y1="54273" x2="42173" y2="54273"/>
                        <a14:foregroundMark x1="46645" y1="49885" x2="46645" y2="49885"/>
                        <a14:foregroundMark x1="48243" y1="49885" x2="48243" y2="49885"/>
                        <a14:foregroundMark x1="48243" y1="48730" x2="48243" y2="48730"/>
                        <a14:foregroundMark x1="50958" y1="36952" x2="50958" y2="36952"/>
                        <a14:foregroundMark x1="49840" y1="32794" x2="49840" y2="32794"/>
                        <a14:foregroundMark x1="44569" y1="30254" x2="44569" y2="30254"/>
                        <a14:foregroundMark x1="44569" y1="33949" x2="44569" y2="33949"/>
                        <a14:foregroundMark x1="44888" y1="39723" x2="44888" y2="39723"/>
                        <a14:foregroundMark x1="50000" y1="42956" x2="50000" y2="42956"/>
                        <a14:foregroundMark x1="53674" y1="41339" x2="53674" y2="41339"/>
                        <a14:foregroundMark x1="54633" y1="34411" x2="54633" y2="34411"/>
                        <a14:foregroundMark x1="59904" y1="22402" x2="59904" y2="22402"/>
                        <a14:foregroundMark x1="59904" y1="21247" x2="59904" y2="21247"/>
                        <a14:foregroundMark x1="58466" y1="20554" x2="58466" y2="20554"/>
                        <a14:foregroundMark x1="55112" y1="17783" x2="55112" y2="17783"/>
                        <a14:foregroundMark x1="53994" y1="15935" x2="53994" y2="15935"/>
                        <a14:foregroundMark x1="52556" y1="12933" x2="52556" y2="12933"/>
                        <a14:foregroundMark x1="63259" y1="21247" x2="63259" y2="21247"/>
                        <a14:foregroundMark x1="61502" y1="22171" x2="61502" y2="22171"/>
                        <a14:foregroundMark x1="47764" y1="22402" x2="47764" y2="22402"/>
                        <a14:foregroundMark x1="46166" y1="23557" x2="46166" y2="23557"/>
                        <a14:foregroundMark x1="43610" y1="23095" x2="43610" y2="23095"/>
                        <a14:foregroundMark x1="42013" y1="22171" x2="42013" y2="22171"/>
                        <a14:foregroundMark x1="42013" y1="20323" x2="42013" y2="20323"/>
                        <a14:foregroundMark x1="35304" y1="17090" x2="35304" y2="17090"/>
                        <a14:foregroundMark x1="37859" y1="15935" x2="37859" y2="15935"/>
                        <a14:foregroundMark x1="36581" y1="18245" x2="36581" y2="18245"/>
                        <a14:foregroundMark x1="36262" y1="20785" x2="36262" y2="20785"/>
                        <a14:foregroundMark x1="36901" y1="22402" x2="36901" y2="22402"/>
                        <a14:foregroundMark x1="38498" y1="22633" x2="38498" y2="22633"/>
                        <a14:foregroundMark x1="38498" y1="21016" x2="38498" y2="21016"/>
                        <a14:foregroundMark x1="38818" y1="22633" x2="38818" y2="22633"/>
                        <a14:foregroundMark x1="39457" y1="23788" x2="39457" y2="23788"/>
                        <a14:foregroundMark x1="41214" y1="24018" x2="41214" y2="24018"/>
                        <a14:foregroundMark x1="41374" y1="24018" x2="41374" y2="24018"/>
                        <a14:foregroundMark x1="43930" y1="21709" x2="43930" y2="21709"/>
                        <a14:foregroundMark x1="36102" y1="36028" x2="36102" y2="36028"/>
                        <a14:foregroundMark x1="37859" y1="36952" x2="37859" y2="36952"/>
                        <a14:foregroundMark x1="38498" y1="31871" x2="38498" y2="31871"/>
                        <a14:foregroundMark x1="49201" y1="29792" x2="49201" y2="29792"/>
                        <a14:foregroundMark x1="45847" y1="31178" x2="45847" y2="31178"/>
                        <a14:foregroundMark x1="44249" y1="34411" x2="44249" y2="34411"/>
                        <a14:foregroundMark x1="45847" y1="39030" x2="45847" y2="39030"/>
                        <a14:foregroundMark x1="59425" y1="56813" x2="59425" y2="56813"/>
                        <a14:foregroundMark x1="39457" y1="53118" x2="39457" y2="53118"/>
                        <a14:foregroundMark x1="39297" y1="58891" x2="39297" y2="58891"/>
                        <a14:foregroundMark x1="39297" y1="60739" x2="39297" y2="60739"/>
                        <a14:foregroundMark x1="45527" y1="69053" x2="45527" y2="69053"/>
                        <a14:foregroundMark x1="86741" y1="38568" x2="86741" y2="38568"/>
                        <a14:foregroundMark x1="65495" y1="26559" x2="65495" y2="26559"/>
                        <a14:foregroundMark x1="64856" y1="27021" x2="64856" y2="27021"/>
                        <a14:foregroundMark x1="67093" y1="52656" x2="67093" y2="52656"/>
                        <a14:foregroundMark x1="67412" y1="60739" x2="67412" y2="60739"/>
                        <a14:foregroundMark x1="50958" y1="20092" x2="50958" y2="20092"/>
                        <a14:foregroundMark x1="51118" y1="17783" x2="51118" y2="17783"/>
                        <a14:foregroundMark x1="51438" y1="21478" x2="51438" y2="21478"/>
                        <a14:foregroundMark x1="65815" y1="20554" x2="65815" y2="20554"/>
                        <a14:foregroundMark x1="58786" y1="25404" x2="58786" y2="25404"/>
                        <a14:foregroundMark x1="60863" y1="34411" x2="60863" y2="34411"/>
                        <a14:foregroundMark x1="61022" y1="34180" x2="61022" y2="34180"/>
                        <a14:foregroundMark x1="28594" y1="83603" x2="28594" y2="83603"/>
                        <a14:foregroundMark x1="28914" y1="83603" x2="28914" y2="83603"/>
                        <a14:foregroundMark x1="23802" y1="85219" x2="23802" y2="85219"/>
                        <a14:foregroundMark x1="23802" y1="84296" x2="23802" y2="84296"/>
                        <a14:foregroundMark x1="23802" y1="84296" x2="23802" y2="84296"/>
                        <a14:foregroundMark x1="27955" y1="83603" x2="27955" y2="83603"/>
                        <a14:foregroundMark x1="28754" y1="84065" x2="28754" y2="84065"/>
                        <a14:foregroundMark x1="39457" y1="45266" x2="39457" y2="45266"/>
                        <a14:foregroundMark x1="39617" y1="45958" x2="39617" y2="45958"/>
                        <a14:foregroundMark x1="62620" y1="60970" x2="62620" y2="60970"/>
                        <a14:foregroundMark x1="63419" y1="47575" x2="63419" y2="47575"/>
                        <a14:foregroundMark x1="65016" y1="49192" x2="65016" y2="49192"/>
                        <a14:foregroundMark x1="67093" y1="50115" x2="67093" y2="50115"/>
                        <a14:foregroundMark x1="92812" y1="29099" x2="92812" y2="29099"/>
                        <a14:foregroundMark x1="91214" y1="34180" x2="91214" y2="34180"/>
                        <a14:foregroundMark x1="91214" y1="34180" x2="91214" y2="34180"/>
                        <a14:foregroundMark x1="84824" y1="26790" x2="84824" y2="26790"/>
                        <a14:foregroundMark x1="84824" y1="27252" x2="84824" y2="27252"/>
                        <a14:foregroundMark x1="90415" y1="30023" x2="90415" y2="30023"/>
                        <a14:foregroundMark x1="91374" y1="33025" x2="91374" y2="33025"/>
                        <a14:foregroundMark x1="92173" y1="34873" x2="92173" y2="34873"/>
                        <a14:foregroundMark x1="92173" y1="37182" x2="92173" y2="37182"/>
                        <a14:foregroundMark x1="92173" y1="37875" x2="92173" y2="37875"/>
                        <a14:foregroundMark x1="92173" y1="37875" x2="92173" y2="37875"/>
                        <a14:foregroundMark x1="88818" y1="34873" x2="88818" y2="34873"/>
                        <a14:foregroundMark x1="87220" y1="30254" x2="87220" y2="30254"/>
                        <a14:foregroundMark x1="86581" y1="29330" x2="86581" y2="29330"/>
                        <a14:foregroundMark x1="86581" y1="29330" x2="86581" y2="29330"/>
                        <a14:foregroundMark x1="86581" y1="29330" x2="86581" y2="29330"/>
                        <a14:foregroundMark x1="89936" y1="33025" x2="89936" y2="33025"/>
                        <a14:foregroundMark x1="89137" y1="46189" x2="89137" y2="46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068960"/>
            <a:ext cx="5247545" cy="36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11475772" y="4629821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4"/>
              </a:rPr>
              <a:t>https://br.freepik.com/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514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87488" y="606155"/>
            <a:ext cx="943304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solidFill>
                  <a:srgbClr val="0446A7"/>
                </a:solidFill>
              </a:rPr>
              <a:t>É HORA DE BRINCAR COM AS </a:t>
            </a:r>
            <a:r>
              <a:rPr lang="pt-BR" sz="1600" dirty="0" smtClean="0">
                <a:solidFill>
                  <a:srgbClr val="0446A7"/>
                </a:solidFill>
              </a:rPr>
              <a:t>CRIANÇAS! </a:t>
            </a:r>
            <a:r>
              <a:rPr lang="pt-BR" sz="1600" dirty="0" smtClean="0">
                <a:solidFill>
                  <a:srgbClr val="0446A7"/>
                </a:solidFill>
              </a:rPr>
              <a:t>VAMOS USAR A CRIATIVIDADE DENTRO DE CASA!</a:t>
            </a:r>
          </a:p>
          <a:p>
            <a:pPr algn="ctr">
              <a:lnSpc>
                <a:spcPct val="150000"/>
              </a:lnSpc>
            </a:pPr>
            <a:endParaRPr lang="pt-BR" sz="900" dirty="0" smtClean="0">
              <a:solidFill>
                <a:srgbClr val="0446A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solidFill>
                  <a:srgbClr val="0446A7"/>
                </a:solidFill>
              </a:rPr>
              <a:t>ACESSE O LINK ABAIXO E VEJA VÁRIAS SUGESTÕES DE BRINCADEIRAS PARA REALIZAR COM AS CRINÇAS. </a:t>
            </a:r>
            <a:r>
              <a:rPr lang="pt-BR" sz="1600" dirty="0" smtClean="0">
                <a:solidFill>
                  <a:srgbClr val="0446A7"/>
                </a:solidFill>
              </a:rPr>
              <a:t>DIVIRTAM-SE</a:t>
            </a:r>
            <a:r>
              <a:rPr lang="pt-BR" sz="1600" dirty="0" smtClean="0">
                <a:solidFill>
                  <a:srgbClr val="0446A7"/>
                </a:solidFill>
              </a:rPr>
              <a:t>...</a:t>
            </a:r>
            <a:endParaRPr lang="pt-BR" sz="1600" dirty="0">
              <a:solidFill>
                <a:srgbClr val="0446A7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54">
                        <a14:foregroundMark x1="75877" y1="15870" x2="75877" y2="15870"/>
                        <a14:foregroundMark x1="79386" y1="47992" x2="79386" y2="47992"/>
                        <a14:foregroundMark x1="91813" y1="13002" x2="91813" y2="13002"/>
                        <a14:foregroundMark x1="91374" y1="21989" x2="91374" y2="21989"/>
                        <a14:foregroundMark x1="64474" y1="25621" x2="64474" y2="25621"/>
                        <a14:foregroundMark x1="27485" y1="85277" x2="27485" y2="85277"/>
                        <a14:foregroundMark x1="30117" y1="95220" x2="30117" y2="95220"/>
                        <a14:foregroundMark x1="40497" y1="92352" x2="40497" y2="92352"/>
                        <a14:foregroundMark x1="45468" y1="87954" x2="45468" y2="87954"/>
                        <a14:foregroundMark x1="51901" y1="87954" x2="51901" y2="87954"/>
                        <a14:foregroundMark x1="20906" y1="93117" x2="20906" y2="93117"/>
                        <a14:foregroundMark x1="18129" y1="94837" x2="18129" y2="94837"/>
                        <a14:foregroundMark x1="22953" y1="84895" x2="22953" y2="84895"/>
                        <a14:foregroundMark x1="28801" y1="87954" x2="28801" y2="87954"/>
                        <a14:foregroundMark x1="33918" y1="83748" x2="33918" y2="83748"/>
                        <a14:foregroundMark x1="73684" y1="69216" x2="73684" y2="69216"/>
                        <a14:foregroundMark x1="82018" y1="18929" x2="82018" y2="18929"/>
                        <a14:foregroundMark x1="66374" y1="8987" x2="66374" y2="8987"/>
                        <a14:foregroundMark x1="26462" y1="33270" x2="26462" y2="33270"/>
                        <a14:foregroundMark x1="17398" y1="34417" x2="17398" y2="34417"/>
                        <a14:foregroundMark x1="45760" y1="65010" x2="45760" y2="65010"/>
                        <a14:foregroundMark x1="30994" y1="85660" x2="30994" y2="85660"/>
                        <a14:foregroundMark x1="22076" y1="82218" x2="22076" y2="82218"/>
                        <a14:foregroundMark x1="24123" y1="77055" x2="24123" y2="77055"/>
                        <a14:foregroundMark x1="9942" y1="69407" x2="9942" y2="69407"/>
                        <a14:foregroundMark x1="83041" y1="80306" x2="83041" y2="80306"/>
                        <a14:foregroundMark x1="31725" y1="86424" x2="31725" y2="86424"/>
                        <a14:foregroundMark x1="78216" y1="14532" x2="78216" y2="14532"/>
                        <a14:foregroundMark x1="71784" y1="10899" x2="71784" y2="10899"/>
                        <a14:foregroundMark x1="63304" y1="13767" x2="63304" y2="13767"/>
                        <a14:foregroundMark x1="63304" y1="13767" x2="63304" y2="13767"/>
                        <a14:foregroundMark x1="68567" y1="16826" x2="68567" y2="16826"/>
                        <a14:foregroundMark x1="81140" y1="20459" x2="81140" y2="20459"/>
                        <a14:foregroundMark x1="84649" y1="26769" x2="84649" y2="26769"/>
                        <a14:foregroundMark x1="93129" y1="17208" x2="93129" y2="17208"/>
                        <a14:foregroundMark x1="94883" y1="16444" x2="94883" y2="16444"/>
                        <a14:foregroundMark x1="79094" y1="11281" x2="79094" y2="11281"/>
                        <a14:foregroundMark x1="62573" y1="8987" x2="62573" y2="8987"/>
                        <a14:foregroundMark x1="57018" y1="16444" x2="57018" y2="16444"/>
                        <a14:foregroundMark x1="58333" y1="21224" x2="58333" y2="21224"/>
                        <a14:foregroundMark x1="77047" y1="70554" x2="77047" y2="705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744" y="3429000"/>
            <a:ext cx="3960440" cy="302823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87688" y="2317803"/>
            <a:ext cx="53645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hlinkClick r:id="rId4"/>
              </a:rPr>
              <a:t>https://br.pinterest.com/pin/548242954642373434/</a:t>
            </a:r>
            <a:endParaRPr lang="pt-BR" dirty="0">
              <a:solidFill>
                <a:srgbClr val="CD01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11459128" y="4439572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5"/>
              </a:rPr>
              <a:t>https://</a:t>
            </a:r>
            <a:r>
              <a:rPr lang="pt-BR" sz="800" dirty="0" smtClean="0">
                <a:hlinkClick r:id="rId5"/>
              </a:rPr>
              <a:t>br.stockfresh.com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8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40262f94-9f35-4ac3-9a90-690165a166b7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495</TotalTime>
  <Words>477</Words>
  <Application>Microsoft Office PowerPoint</Application>
  <PresentationFormat>Widescreen</PresentationFormat>
  <Paragraphs>43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Amigos das crianças 16X9</vt:lpstr>
      <vt:lpstr>EDUCAÇÃO INFANTIL</vt:lpstr>
      <vt:lpstr>Apresentação do PowerPoint</vt:lpstr>
      <vt:lpstr>                                                                                                                                 QUERIDA FAMÍLIA, PREPARAMOS ESTE MATERIAL VISANDO DESENVOLVER E PROPORCIONAR A CRIANÇA MOMENTOS DE CONVIVÊNCIA SAUDÁVEL, CRIATIVA E CONSTRUTIVA, ATRAVÉS DE BRINCADEIRAS E BRINQUEDOS QUE IRÃO AJUDAR A INTERAGIR SOBRE O MEIO EM QUE ELA SE ENCONTRA.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keywords/>
  <cp:lastModifiedBy>smec01</cp:lastModifiedBy>
  <cp:revision>34</cp:revision>
  <dcterms:created xsi:type="dcterms:W3CDTF">2020-07-07T11:29:48Z</dcterms:created>
  <dcterms:modified xsi:type="dcterms:W3CDTF">2020-07-09T16:11:30Z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