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4" r:id="rId3"/>
    <p:sldId id="276" r:id="rId4"/>
    <p:sldId id="268" r:id="rId5"/>
    <p:sldId id="269" r:id="rId6"/>
    <p:sldId id="270" r:id="rId7"/>
    <p:sldId id="271" r:id="rId8"/>
    <p:sldId id="285" r:id="rId9"/>
    <p:sldId id="272" r:id="rId10"/>
    <p:sldId id="273" r:id="rId11"/>
    <p:sldId id="282" r:id="rId12"/>
    <p:sldId id="275" r:id="rId13"/>
    <p:sldId id="283" r:id="rId14"/>
    <p:sldId id="277" r:id="rId15"/>
    <p:sldId id="278" r:id="rId16"/>
    <p:sldId id="279" r:id="rId17"/>
    <p:sldId id="280" r:id="rId18"/>
    <p:sldId id="281" r:id="rId19"/>
    <p:sldId id="286" r:id="rId2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71F"/>
    <a:srgbClr val="EC66C1"/>
    <a:srgbClr val="F3771A"/>
    <a:srgbClr val="6EC325"/>
    <a:srgbClr val="407416"/>
    <a:srgbClr val="3346B2"/>
    <a:srgbClr val="0064FE"/>
    <a:srgbClr val="437916"/>
    <a:srgbClr val="FF0000"/>
    <a:srgbClr val="605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openxmlformats.org/officeDocument/2006/relationships/hyperlink" Target="https://br.freepik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8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4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5" Type="http://schemas.microsoft.com/office/2007/relationships/hdphoto" Target="../media/hdphoto25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22.wdp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5zyNMFURduo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youtube.com/watch?v=SlfpR8IgQeY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jardinsaudaveis.com/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hyperlink" Target="https://br.pinterest.com/" TargetMode="External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10" Type="http://schemas.openxmlformats.org/officeDocument/2006/relationships/hyperlink" Target="https://pt.vecteezy.com/" TargetMode="External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vecteezy.com/" TargetMode="Externa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tividadespedagogicas.net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5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14" y="348343"/>
            <a:ext cx="1348574" cy="14369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138058" y="2427514"/>
            <a:ext cx="5116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EDUCAÇÃO INFANTIL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PRÉ 5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18857" y="4419600"/>
            <a:ext cx="780505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algn="ctr"/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724" y="2181564"/>
            <a:ext cx="6621735" cy="443048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251858" y="816429"/>
            <a:ext cx="9448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AJUDE A TINA A DESPOLUIR O PARQUE, ENCONTRANDO AS SETE GARRAFAS ESCONDIDAS</a:t>
            </a:r>
          </a:p>
        </p:txBody>
      </p:sp>
      <p:sp>
        <p:nvSpPr>
          <p:cNvPr id="6" name="Retângulo 5"/>
          <p:cNvSpPr/>
          <p:nvPr/>
        </p:nvSpPr>
        <p:spPr>
          <a:xfrm rot="5400000">
            <a:off x="11237892" y="5089305"/>
            <a:ext cx="16466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http://www.educarx.com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Ondulado 1"/>
          <p:cNvSpPr/>
          <p:nvPr/>
        </p:nvSpPr>
        <p:spPr>
          <a:xfrm rot="19921318">
            <a:off x="114895" y="227844"/>
            <a:ext cx="1240221" cy="798786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5</a:t>
            </a:r>
          </a:p>
        </p:txBody>
      </p:sp>
    </p:spTree>
    <p:extLst>
      <p:ext uri="{BB962C8B-B14F-4D97-AF65-F5344CB8AC3E}">
        <p14:creationId xmlns:p14="http://schemas.microsoft.com/office/powerpoint/2010/main" val="31730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1102" y="1245733"/>
            <a:ext cx="4920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F37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 A JOANINHA ATÉ A FOLHINHA, SEGUINDO A ORDEM CERTA DOS NUMERAIS...ACOMPANHE COM O DEDINHO.</a:t>
            </a:r>
          </a:p>
        </p:txBody>
      </p:sp>
      <p:sp>
        <p:nvSpPr>
          <p:cNvPr id="5" name="Retângulo 4"/>
          <p:cNvSpPr/>
          <p:nvPr/>
        </p:nvSpPr>
        <p:spPr>
          <a:xfrm rot="5400000">
            <a:off x="11425283" y="5239397"/>
            <a:ext cx="13179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https://www.soescola.com</a:t>
            </a:r>
            <a:endParaRPr lang="pt-BR" sz="800" dirty="0">
              <a:solidFill>
                <a:srgbClr val="92D05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97" r="100000">
                        <a14:foregroundMark x1="41036" y1="6418" x2="41036" y2="6418"/>
                        <a14:foregroundMark x1="55777" y1="11387" x2="55777" y2="11387"/>
                        <a14:foregroundMark x1="64143" y1="14493" x2="64143" y2="14493"/>
                        <a14:foregroundMark x1="44622" y1="14286" x2="44622" y2="14286"/>
                        <a14:foregroundMark x1="32669" y1="13665" x2="32669" y2="13665"/>
                        <a14:foregroundMark x1="49004" y1="51139" x2="49004" y2="51139"/>
                        <a14:foregroundMark x1="49402" y1="59006" x2="49402" y2="59006"/>
                        <a14:foregroundMark x1="19124" y1="50311" x2="19124" y2="50311"/>
                        <a14:foregroundMark x1="14343" y1="50932" x2="14343" y2="50932"/>
                        <a14:foregroundMark x1="64542" y1="44513" x2="64542" y2="44513"/>
                        <a14:foregroundMark x1="72908" y1="40994" x2="72908" y2="40994"/>
                        <a14:foregroundMark x1="67331" y1="40580" x2="67331" y2="40580"/>
                        <a14:foregroundMark x1="43825" y1="44306" x2="43825" y2="44306"/>
                        <a14:foregroundMark x1="33466" y1="58592" x2="33466" y2="58592"/>
                        <a14:foregroundMark x1="44622" y1="57350" x2="44622" y2="57350"/>
                        <a14:foregroundMark x1="49004" y1="56108" x2="49004" y2="56108"/>
                        <a14:foregroundMark x1="53386" y1="54658" x2="53386" y2="54658"/>
                        <a14:foregroundMark x1="36255" y1="54658" x2="36255" y2="54658"/>
                        <a14:foregroundMark x1="31076" y1="55487" x2="31076" y2="55487"/>
                        <a14:foregroundMark x1="17131" y1="54037" x2="17131" y2="54037"/>
                        <a14:foregroundMark x1="34661" y1="37267" x2="34661" y2="37267"/>
                        <a14:foregroundMark x1="51394" y1="25880" x2="51394" y2="25880"/>
                        <a14:foregroundMark x1="47809" y1="24431" x2="47809" y2="24431"/>
                        <a14:foregroundMark x1="21912" y1="23810" x2="21912" y2="23810"/>
                        <a14:foregroundMark x1="25100" y1="18012" x2="25100" y2="18012"/>
                        <a14:foregroundMark x1="47410" y1="17805" x2="47410" y2="17805"/>
                        <a14:foregroundMark x1="47410" y1="8075" x2="47410" y2="8075"/>
                        <a14:foregroundMark x1="33466" y1="8282" x2="33466" y2="8282"/>
                        <a14:foregroundMark x1="23506" y1="9110" x2="23506" y2="9110"/>
                        <a14:foregroundMark x1="25896" y1="96687" x2="25896" y2="96687"/>
                        <a14:foregroundMark x1="32669" y1="98137" x2="32669" y2="98137"/>
                        <a14:foregroundMark x1="22311" y1="97101" x2="22311" y2="97101"/>
                        <a14:foregroundMark x1="22709" y1="98758" x2="22709" y2="98758"/>
                        <a14:foregroundMark x1="26693" y1="98758" x2="26693" y2="98758"/>
                        <a14:foregroundMark x1="36653" y1="97723" x2="36653" y2="97723"/>
                        <a14:foregroundMark x1="80080" y1="98344" x2="80080" y2="98344"/>
                        <a14:foregroundMark x1="74104" y1="98344" x2="74104" y2="98344"/>
                        <a14:foregroundMark x1="73307" y1="96066" x2="73307" y2="96066"/>
                        <a14:foregroundMark x1="73307" y1="96480" x2="73307" y2="96480"/>
                        <a14:foregroundMark x1="82072" y1="98344" x2="82072" y2="98344"/>
                        <a14:foregroundMark x1="83665" y1="98137" x2="83665" y2="98137"/>
                        <a14:foregroundMark x1="79681" y1="97723" x2="79681" y2="97723"/>
                        <a14:foregroundMark x1="72510" y1="97723" x2="72510" y2="97723"/>
                        <a14:foregroundMark x1="85259" y1="95031" x2="85259" y2="95031"/>
                        <a14:foregroundMark x1="82470" y1="93582" x2="82470" y2="93582"/>
                        <a14:foregroundMark x1="82470" y1="93582" x2="82470" y2="93582"/>
                        <a14:foregroundMark x1="85259" y1="94824" x2="85259" y2="94824"/>
                        <a14:foregroundMark x1="33068" y1="94203" x2="33068" y2="94203"/>
                        <a14:foregroundMark x1="31474" y1="94410" x2="31474" y2="94410"/>
                        <a14:foregroundMark x1="32271" y1="95652" x2="32271" y2="95652"/>
                        <a14:foregroundMark x1="32271" y1="95652" x2="32271" y2="95652"/>
                        <a14:foregroundMark x1="32669" y1="94824" x2="32669" y2="94824"/>
                        <a14:foregroundMark x1="31873" y1="94824" x2="31873" y2="94824"/>
                        <a14:foregroundMark x1="29084" y1="94410" x2="29084" y2="94410"/>
                        <a14:foregroundMark x1="42231" y1="98965" x2="42231" y2="98965"/>
                        <a14:foregroundMark x1="60558" y1="13251" x2="60558" y2="13251"/>
                        <a14:foregroundMark x1="49402" y1="7867" x2="49402" y2="7867"/>
                        <a14:foregroundMark x1="34263" y1="36025" x2="34263" y2="36025"/>
                        <a14:foregroundMark x1="48207" y1="7867" x2="48207" y2="7867"/>
                        <a14:foregroundMark x1="52590" y1="8903" x2="52590" y2="8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742" y="2909557"/>
            <a:ext cx="1848531" cy="35571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2" b="89850" l="0" r="899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8245" y="783772"/>
            <a:ext cx="5449231" cy="530950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524" y="827315"/>
            <a:ext cx="5404542" cy="5265964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 rot="2333938">
            <a:off x="8310014" y="4597354"/>
            <a:ext cx="1007553" cy="482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6200000">
            <a:off x="-466315" y="5563735"/>
            <a:ext cx="11480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https://br.freepik.com</a:t>
            </a:r>
            <a:endParaRPr lang="pt-BR" dirty="0"/>
          </a:p>
        </p:txBody>
      </p:sp>
      <p:sp>
        <p:nvSpPr>
          <p:cNvPr id="12" name="Ondulado 11"/>
          <p:cNvSpPr/>
          <p:nvPr/>
        </p:nvSpPr>
        <p:spPr>
          <a:xfrm rot="20165285">
            <a:off x="202249" y="226168"/>
            <a:ext cx="1271752" cy="735724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6</a:t>
            </a:r>
          </a:p>
        </p:txBody>
      </p:sp>
    </p:spTree>
    <p:extLst>
      <p:ext uri="{BB962C8B-B14F-4D97-AF65-F5344CB8AC3E}">
        <p14:creationId xmlns:p14="http://schemas.microsoft.com/office/powerpoint/2010/main" val="31418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13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03" y="1674098"/>
            <a:ext cx="1892755" cy="17765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5000" y1="74468" x2="75000" y2="74468"/>
                        <a14:foregroundMark x1="60345" y1="73404" x2="60345" y2="73404"/>
                        <a14:foregroundMark x1="61207" y1="80851" x2="61207" y2="80851"/>
                        <a14:foregroundMark x1="54310" y1="79787" x2="54310" y2="79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2880" y="1536452"/>
            <a:ext cx="2228111" cy="18055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472" y1="38938" x2="25472" y2="389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6075" y="1431580"/>
            <a:ext cx="1992282" cy="21238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3154" y1="37838" x2="73154" y2="37838"/>
                        <a14:foregroundMark x1="72483" y1="46847" x2="72483" y2="46847"/>
                        <a14:foregroundMark x1="76510" y1="81982" x2="76510" y2="81982"/>
                        <a14:foregroundMark x1="84564" y1="86486" x2="84564" y2="86486"/>
                        <a14:foregroundMark x1="71141" y1="88288" x2="71141" y2="88288"/>
                        <a14:foregroundMark x1="59060" y1="88288" x2="59060" y2="88288"/>
                        <a14:foregroundMark x1="12081" y1="57658" x2="12081" y2="57658"/>
                        <a14:foregroundMark x1="35570" y1="27928" x2="35570" y2="27928"/>
                        <a14:foregroundMark x1="24161" y1="27928" x2="24161" y2="27928"/>
                        <a14:foregroundMark x1="14765" y1="45946" x2="14765" y2="45946"/>
                        <a14:foregroundMark x1="10738" y1="49550" x2="10738" y2="49550"/>
                        <a14:foregroundMark x1="4027" y1="62162" x2="4027" y2="62162"/>
                        <a14:foregroundMark x1="45638" y1="28829" x2="45638" y2="28829"/>
                        <a14:foregroundMark x1="54362" y1="39640" x2="54362" y2="39640"/>
                        <a14:foregroundMark x1="90604" y1="53153" x2="90604" y2="53153"/>
                        <a14:foregroundMark x1="87919" y1="41441" x2="87919" y2="41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100" y="3718353"/>
            <a:ext cx="2672362" cy="199082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5400000">
            <a:off x="11357156" y="5071181"/>
            <a:ext cx="14542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https://www.new-social.com</a:t>
            </a:r>
            <a:endParaRPr lang="pt-BR" sz="800" dirty="0">
              <a:solidFill>
                <a:srgbClr val="92D05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91" l="0" r="100000">
                        <a14:foregroundMark x1="42361" y1="36364" x2="42361" y2="36364"/>
                        <a14:foregroundMark x1="43056" y1="42727" x2="43056" y2="42727"/>
                        <a14:foregroundMark x1="33333" y1="37273" x2="33333" y2="37273"/>
                        <a14:foregroundMark x1="83333" y1="46364" x2="83333" y2="46364"/>
                        <a14:foregroundMark x1="93750" y1="50000" x2="93750" y2="50000"/>
                        <a14:foregroundMark x1="90972" y1="50000" x2="90972" y2="50000"/>
                        <a14:foregroundMark x1="94444" y1="56364" x2="94444" y2="56364"/>
                        <a14:foregroundMark x1="81944" y1="63636" x2="81944" y2="63636"/>
                        <a14:foregroundMark x1="84028" y1="70909" x2="84028" y2="70909"/>
                        <a14:foregroundMark x1="83333" y1="75455" x2="83333" y2="75455"/>
                        <a14:foregroundMark x1="86806" y1="80000" x2="86806" y2="80000"/>
                        <a14:foregroundMark x1="27778" y1="95455" x2="27778" y2="9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745" y="3730988"/>
            <a:ext cx="2573085" cy="19655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2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5044" y="3822210"/>
            <a:ext cx="2674955" cy="182725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23" l="0" r="991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6062" y="1484324"/>
            <a:ext cx="1940205" cy="185868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06286" y="555171"/>
            <a:ext cx="9013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4379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PODEMOS FAZER PARA DEFENDERMOS O NOSSO PLANETA?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4503" y="345398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TOME BANHOS RÁPIDOS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1656" y="5719762"/>
            <a:ext cx="260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LAVE A CALÇADA COM MANGUEIRA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678292" y="3450631"/>
            <a:ext cx="2024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CUIDE DAS PLANTAS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176877" y="5694880"/>
            <a:ext cx="221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SEPARE O LIXO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393105" y="3341990"/>
            <a:ext cx="224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JOGUE O LIXO NO LIXO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316165" y="5675192"/>
            <a:ext cx="292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 DAS COLETAS SELETIVAS DE LIXO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457778" y="3331180"/>
            <a:ext cx="2103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PROTEJA OS ANIMAIS</a:t>
            </a:r>
          </a:p>
        </p:txBody>
      </p:sp>
    </p:spTree>
    <p:extLst>
      <p:ext uri="{BB962C8B-B14F-4D97-AF65-F5344CB8AC3E}">
        <p14:creationId xmlns:p14="http://schemas.microsoft.com/office/powerpoint/2010/main" val="41549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341912" y="5380168"/>
            <a:ext cx="6498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https://www.youtube.com/watch?v=5zyNMFURduo</a:t>
            </a:r>
            <a:endParaRPr lang="pt-BR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41" y="1605614"/>
            <a:ext cx="5744935" cy="323688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41095" y="421615"/>
            <a:ext cx="813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APRENDER UM POUQUINHO SOBRE A SEPARAÇÃO DO LIXO...</a:t>
            </a:r>
          </a:p>
          <a:p>
            <a:pPr algn="ctr"/>
            <a:r>
              <a:rPr lang="pt-BR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LINK ABAIXO E ASSISTA AO VÍDEO</a:t>
            </a:r>
          </a:p>
        </p:txBody>
      </p:sp>
    </p:spTree>
    <p:extLst>
      <p:ext uri="{BB962C8B-B14F-4D97-AF65-F5344CB8AC3E}">
        <p14:creationId xmlns:p14="http://schemas.microsoft.com/office/powerpoint/2010/main" val="37485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9493" y="1774371"/>
            <a:ext cx="56844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       ÁGUA!</a:t>
            </a:r>
          </a:p>
          <a:p>
            <a:pPr algn="ctr"/>
            <a:r>
              <a:rPr lang="pt-BR" sz="24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AMA, CUIDA.</a:t>
            </a:r>
          </a:p>
          <a:p>
            <a:pPr algn="ctr"/>
            <a:r>
              <a:rPr lang="pt-BR" sz="24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ECONOMIZE HOJE, </a:t>
            </a:r>
          </a:p>
          <a:p>
            <a:pPr algn="ctr"/>
            <a:r>
              <a:rPr lang="pt-BR" sz="24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TODOS TEREM,</a:t>
            </a:r>
          </a:p>
          <a:p>
            <a:pPr algn="ctr"/>
            <a:r>
              <a:rPr lang="pt-BR" sz="24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TODOS OS LUGARES, </a:t>
            </a:r>
          </a:p>
          <a:p>
            <a:pPr algn="ctr"/>
            <a:r>
              <a:rPr lang="pt-BR" sz="24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SEMPRE.</a:t>
            </a:r>
          </a:p>
        </p:txBody>
      </p:sp>
      <p:sp>
        <p:nvSpPr>
          <p:cNvPr id="4" name="Coração 3"/>
          <p:cNvSpPr/>
          <p:nvPr/>
        </p:nvSpPr>
        <p:spPr>
          <a:xfrm>
            <a:off x="3197312" y="1845128"/>
            <a:ext cx="413658" cy="35922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6311387" y="5078962"/>
            <a:ext cx="568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https://www.youtube.com/watch?v=SlfpR8IgQeY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60" y="2204356"/>
            <a:ext cx="3853630" cy="26191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430231" y="1374261"/>
            <a:ext cx="503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LINK E ASSISTA AO VÍDEO!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" b="99447" l="0" r="100000">
                        <a14:foregroundMark x1="26090" y1="13641" x2="26090" y2="13641"/>
                        <a14:foregroundMark x1="51864" y1="5161" x2="51864" y2="5161"/>
                        <a14:foregroundMark x1="77161" y1="20645" x2="77161" y2="20645"/>
                        <a14:foregroundMark x1="37669" y1="17143" x2="37669" y2="17143"/>
                        <a14:foregroundMark x1="34655" y1="19631" x2="34655" y2="19631"/>
                        <a14:foregroundMark x1="45837" y1="53548" x2="45837" y2="53548"/>
                        <a14:foregroundMark x1="52260" y1="56590" x2="52260" y2="56590"/>
                        <a14:foregroundMark x1="56146" y1="57051" x2="56146" y2="57051"/>
                        <a14:foregroundMark x1="57415" y1="55576" x2="57415" y2="55576"/>
                        <a14:foregroundMark x1="44964" y1="54101" x2="44964" y2="54101"/>
                        <a14:foregroundMark x1="45361" y1="57604" x2="45361" y2="57604"/>
                        <a14:foregroundMark x1="45837" y1="60553" x2="45837" y2="60553"/>
                        <a14:foregroundMark x1="19588" y1="16590" x2="19588" y2="16590"/>
                        <a14:foregroundMark x1="50991" y1="7097" x2="50991" y2="7097"/>
                        <a14:foregroundMark x1="74148" y1="18157" x2="74148" y2="18157"/>
                        <a14:foregroundMark x1="54401" y1="9124" x2="54401" y2="9124"/>
                        <a14:foregroundMark x1="46709" y1="53548" x2="46709" y2="53548"/>
                        <a14:foregroundMark x1="46233" y1="42120" x2="46233" y2="42120"/>
                        <a14:foregroundMark x1="46233" y1="40092" x2="46233" y2="40092"/>
                        <a14:foregroundMark x1="44964" y1="42120" x2="44964" y2="42120"/>
                        <a14:foregroundMark x1="43695" y1="44055" x2="43695" y2="44055"/>
                        <a14:foregroundMark x1="56146" y1="6175" x2="56146" y2="6175"/>
                        <a14:foregroundMark x1="56146" y1="6175" x2="56146" y2="6175"/>
                        <a14:foregroundMark x1="72879" y1="21106" x2="72879" y2="21106"/>
                        <a14:foregroundMark x1="79302" y1="18618" x2="79302" y2="18618"/>
                        <a14:foregroundMark x1="55274" y1="55576" x2="55274" y2="55576"/>
                        <a14:foregroundMark x1="48374" y1="55115" x2="48374" y2="55115"/>
                        <a14:foregroundMark x1="48374" y1="55115" x2="48374" y2="55115"/>
                        <a14:foregroundMark x1="47105" y1="59539" x2="47105" y2="59539"/>
                        <a14:foregroundMark x1="47105" y1="59539" x2="47105" y2="59539"/>
                        <a14:foregroundMark x1="49722" y1="59539" x2="49722" y2="59539"/>
                        <a14:foregroundMark x1="54877" y1="59539" x2="54877" y2="59539"/>
                        <a14:foregroundMark x1="55749" y1="59539" x2="55749" y2="59539"/>
                        <a14:foregroundMark x1="56146" y1="59539" x2="56146" y2="59539"/>
                        <a14:foregroundMark x1="57891" y1="53548" x2="57891" y2="53548"/>
                        <a14:foregroundMark x1="54005" y1="52535" x2="54005" y2="52535"/>
                        <a14:foregroundMark x1="49247" y1="60092" x2="49247" y2="60092"/>
                        <a14:foregroundMark x1="47978" y1="61567" x2="47978" y2="61567"/>
                        <a14:foregroundMark x1="54401" y1="64055" x2="54401" y2="64055"/>
                        <a14:foregroundMark x1="56146" y1="62581" x2="56146" y2="62581"/>
                        <a14:foregroundMark x1="54877" y1="60553" x2="54877" y2="60553"/>
                        <a14:foregroundMark x1="54877" y1="60553" x2="54877" y2="60553"/>
                        <a14:foregroundMark x1="54877" y1="60553" x2="54877" y2="60553"/>
                        <a14:foregroundMark x1="50595" y1="60553" x2="50595" y2="60553"/>
                        <a14:foregroundMark x1="48374" y1="6175" x2="48374" y2="6175"/>
                        <a14:foregroundMark x1="23473" y1="16590" x2="23473" y2="16590"/>
                        <a14:foregroundMark x1="23473" y1="14654" x2="23473" y2="14654"/>
                        <a14:foregroundMark x1="74623" y1="17604" x2="74623" y2="17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898" y="4242111"/>
            <a:ext cx="2533940" cy="218027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16200000">
            <a:off x="-577722" y="5530334"/>
            <a:ext cx="13708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6EC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https://pt.dreamstime.com</a:t>
            </a:r>
          </a:p>
        </p:txBody>
      </p:sp>
    </p:spTree>
    <p:extLst>
      <p:ext uri="{BB962C8B-B14F-4D97-AF65-F5344CB8AC3E}">
        <p14:creationId xmlns:p14="http://schemas.microsoft.com/office/powerpoint/2010/main" val="305662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3525" y="856655"/>
            <a:ext cx="9933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 QUAL A COR DO QUADRADINHO QUE REPRESENTA A PALAVRA CORRETA QUE COMPLETA A FRASE, RELACIONADA À ECONOMIA DE ÁGUA.</a:t>
            </a:r>
          </a:p>
        </p:txBody>
      </p:sp>
      <p:sp>
        <p:nvSpPr>
          <p:cNvPr id="6" name="Retângulo 5"/>
          <p:cNvSpPr/>
          <p:nvPr/>
        </p:nvSpPr>
        <p:spPr>
          <a:xfrm rot="5590027">
            <a:off x="11500597" y="5086046"/>
            <a:ext cx="12362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u="sng" dirty="0">
                <a:solidFill>
                  <a:srgbClr val="6EC32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https://soatividades.com</a:t>
            </a:r>
            <a:endParaRPr lang="pt-BR" sz="800" dirty="0">
              <a:solidFill>
                <a:srgbClr val="6EC325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52" y="3108149"/>
            <a:ext cx="1219073" cy="134017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101" y="1857685"/>
            <a:ext cx="1152525" cy="94297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101" y="4919167"/>
            <a:ext cx="977903" cy="125952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92828" y="1838889"/>
            <a:ext cx="487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AO ESCOVAR OS DENTES, MANTENHA A TORNEIRA...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ABERTA                    FECHADA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73625" y="3126624"/>
            <a:ext cx="4845631" cy="182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FAÇA ECONOMIA! NÃO LAVE RUAS E CALÇADAS.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USE A   __________ NO DIA A DIA.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  MANGUEIRA                VASSOURA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407205" y="4016053"/>
            <a:ext cx="339357" cy="29633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187405" y="3994351"/>
            <a:ext cx="339357" cy="2963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2407206" y="2181004"/>
            <a:ext cx="339357" cy="296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076123" y="2222366"/>
            <a:ext cx="339357" cy="296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273625" y="5078228"/>
            <a:ext cx="5172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A ÁGUA NÃO ACABAR, É NECESSÁRIO...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   ECONOMIZAR            DESPERDIÇAR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407206" y="5520557"/>
            <a:ext cx="339357" cy="296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4231835" y="5513483"/>
            <a:ext cx="339357" cy="296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ndulado 23"/>
          <p:cNvSpPr/>
          <p:nvPr/>
        </p:nvSpPr>
        <p:spPr>
          <a:xfrm rot="20146949">
            <a:off x="92928" y="294583"/>
            <a:ext cx="1187669" cy="707886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7</a:t>
            </a:r>
          </a:p>
        </p:txBody>
      </p:sp>
    </p:spTree>
    <p:extLst>
      <p:ext uri="{BB962C8B-B14F-4D97-AF65-F5344CB8AC3E}">
        <p14:creationId xmlns:p14="http://schemas.microsoft.com/office/powerpoint/2010/main" val="16434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006776" y="477350"/>
            <a:ext cx="86759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ECONOMIZAR...COMPLETE, DESENHANDO, EM UMA FOLHA, A QUANTIDADE DE GOTINHAS, DE ACORDO COM O NUMERAL.</a:t>
            </a:r>
          </a:p>
        </p:txBody>
      </p:sp>
      <p:sp>
        <p:nvSpPr>
          <p:cNvPr id="8" name="Retângulo 7"/>
          <p:cNvSpPr/>
          <p:nvPr/>
        </p:nvSpPr>
        <p:spPr>
          <a:xfrm rot="16200000">
            <a:off x="-419827" y="5584146"/>
            <a:ext cx="10550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http://azcolorir.com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87" r="100000">
                        <a14:foregroundMark x1="43517" y1="38011" x2="43517" y2="38011"/>
                        <a14:foregroundMark x1="50444" y1="56812" x2="50444" y2="56812"/>
                        <a14:foregroundMark x1="66963" y1="70300" x2="66963" y2="70300"/>
                        <a14:foregroundMark x1="76377" y1="67711" x2="76377" y2="67711"/>
                        <a14:foregroundMark x1="66963" y1="38828" x2="66963" y2="38828"/>
                        <a14:foregroundMark x1="50444" y1="31744" x2="50444" y2="31744"/>
                        <a14:foregroundMark x1="47069" y1="23569" x2="47069" y2="23569"/>
                        <a14:foregroundMark x1="53996" y1="18256" x2="53996" y2="18256"/>
                        <a14:foregroundMark x1="59858" y1="55995" x2="59858" y2="55995"/>
                        <a14:foregroundMark x1="61101" y1="64986" x2="61101" y2="64986"/>
                        <a14:foregroundMark x1="66963" y1="73978" x2="66963" y2="77520"/>
                        <a14:foregroundMark x1="66963" y1="82016" x2="66963" y2="82016"/>
                        <a14:foregroundMark x1="61101" y1="80245" x2="61101" y2="80245"/>
                        <a14:foregroundMark x1="29485" y1="63215" x2="29485" y2="63215"/>
                        <a14:foregroundMark x1="42274" y1="58719" x2="42274" y2="58719"/>
                        <a14:foregroundMark x1="45826" y1="58719" x2="47069" y2="58719"/>
                        <a14:foregroundMark x1="58792" y1="65804" x2="58792" y2="65804"/>
                        <a14:foregroundMark x1="58792" y1="65804" x2="58792" y2="65804"/>
                        <a14:foregroundMark x1="53996" y1="65804" x2="53996" y2="65804"/>
                        <a14:foregroundMark x1="53996" y1="65804" x2="50444" y2="65804"/>
                        <a14:foregroundMark x1="49378" y1="65804" x2="49378" y2="65804"/>
                        <a14:foregroundMark x1="49378" y1="65804" x2="49378" y2="65804"/>
                        <a14:foregroundMark x1="49378" y1="65804" x2="49378" y2="65804"/>
                        <a14:foregroundMark x1="59858" y1="47003" x2="59858" y2="47003"/>
                        <a14:foregroundMark x1="59858" y1="47003" x2="59858" y2="47003"/>
                        <a14:foregroundMark x1="63410" y1="47003" x2="63410" y2="47003"/>
                        <a14:foregroundMark x1="63410" y1="47003" x2="63410" y2="47003"/>
                        <a14:foregroundMark x1="34103" y1="44278" x2="34103" y2="44278"/>
                        <a14:foregroundMark x1="34103" y1="44278" x2="34103" y2="44278"/>
                        <a14:foregroundMark x1="34103" y1="44278" x2="34103" y2="44278"/>
                        <a14:foregroundMark x1="26998" y1="44278" x2="26998" y2="44278"/>
                        <a14:foregroundMark x1="26998" y1="44278" x2="23623" y2="47820"/>
                        <a14:foregroundMark x1="23623" y1="48774" x2="23623" y2="48774"/>
                        <a14:foregroundMark x1="22380" y1="50545" x2="22380" y2="50545"/>
                        <a14:foregroundMark x1="20071" y1="51499" x2="18828" y2="51499"/>
                        <a14:foregroundMark x1="18828" y1="51499" x2="18828" y2="51499"/>
                        <a14:foregroundMark x1="15275" y1="55041" x2="15275" y2="55041"/>
                        <a14:foregroundMark x1="15275" y1="55041" x2="15275" y2="55041"/>
                        <a14:foregroundMark x1="15275" y1="57766" x2="15275" y2="57766"/>
                        <a14:foregroundMark x1="15275" y1="62262" x2="15275" y2="62262"/>
                        <a14:foregroundMark x1="15275" y1="62262" x2="15275" y2="62262"/>
                        <a14:foregroundMark x1="15275" y1="63215" x2="15275" y2="68529"/>
                        <a14:foregroundMark x1="15275" y1="69482" x2="15275" y2="69482"/>
                        <a14:foregroundMark x1="18828" y1="73978" x2="18828" y2="73978"/>
                        <a14:foregroundMark x1="21137" y1="73978" x2="21137" y2="73978"/>
                        <a14:foregroundMark x1="21137" y1="73978" x2="37655" y2="81199"/>
                        <a14:foregroundMark x1="38721" y1="81199" x2="38721" y2="81199"/>
                        <a14:foregroundMark x1="38721" y1="81199" x2="38721" y2="81199"/>
                        <a14:foregroundMark x1="38721" y1="81199" x2="38721" y2="81199"/>
                        <a14:foregroundMark x1="42274" y1="81199" x2="42274" y2="81199"/>
                        <a14:foregroundMark x1="42274" y1="81199" x2="42274" y2="81199"/>
                        <a14:foregroundMark x1="47069" y1="82016" x2="47069" y2="82016"/>
                        <a14:foregroundMark x1="50444" y1="82016" x2="50444" y2="82016"/>
                        <a14:foregroundMark x1="50444" y1="82016" x2="56306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6306" y2="84741"/>
                        <a14:foregroundMark x1="50444" y1="84741" x2="50444" y2="84741"/>
                        <a14:foregroundMark x1="50444" y1="84741" x2="50444" y2="84741"/>
                        <a14:foregroundMark x1="43517" y1="47003" x2="43517" y2="47003"/>
                        <a14:foregroundMark x1="47069" y1="39782" x2="52931" y2="39782"/>
                        <a14:foregroundMark x1="52931" y1="38011" x2="52931" y2="38011"/>
                        <a14:foregroundMark x1="55240" y1="37057" x2="55240" y2="37057"/>
                        <a14:foregroundMark x1="62167" y1="37057" x2="77442" y2="45232"/>
                        <a14:foregroundMark x1="77442" y1="45232" x2="77442" y2="45232"/>
                        <a14:foregroundMark x1="79751" y1="48774" x2="80995" y2="53270"/>
                        <a14:foregroundMark x1="80995" y1="54223" x2="80995" y2="54223"/>
                        <a14:foregroundMark x1="80995" y1="54223" x2="80995" y2="54223"/>
                        <a14:foregroundMark x1="83304" y1="57766" x2="83304" y2="65804"/>
                        <a14:foregroundMark x1="83304" y1="67711" x2="83304" y2="67711"/>
                        <a14:foregroundMark x1="83304" y1="67711" x2="83304" y2="67711"/>
                        <a14:foregroundMark x1="83304" y1="68529" x2="83304" y2="68529"/>
                        <a14:foregroundMark x1="83304" y1="70300" x2="83304" y2="70300"/>
                        <a14:foregroundMark x1="77442" y1="70300" x2="77442" y2="70300"/>
                        <a14:foregroundMark x1="68028" y1="81199" x2="68028" y2="81199"/>
                        <a14:foregroundMark x1="68028" y1="81199" x2="68028" y2="81199"/>
                        <a14:foregroundMark x1="55417" y1="30654" x2="55417" y2="30654"/>
                        <a14:foregroundMark x1="51687" y1="26703" x2="51687" y2="26703"/>
                        <a14:foregroundMark x1="36945" y1="26703" x2="37655" y2="34060"/>
                        <a14:foregroundMark x1="37655" y1="34060" x2="37655" y2="34060"/>
                        <a14:foregroundMark x1="36945" y1="39782" x2="36945" y2="41962"/>
                        <a14:foregroundMark x1="34103" y1="43052" x2="34103" y2="43052"/>
                        <a14:foregroundMark x1="31083" y1="39101" x2="31083" y2="39101"/>
                        <a14:foregroundMark x1="31794" y1="35150" x2="31794" y2="35150"/>
                        <a14:foregroundMark x1="27353" y1="40327" x2="27353" y2="43052"/>
                        <a14:foregroundMark x1="27353" y1="53815" x2="27353" y2="53815"/>
                        <a14:foregroundMark x1="28952" y1="54360" x2="28952" y2="54360"/>
                        <a14:foregroundMark x1="28242" y1="59401" x2="28242" y2="59401"/>
                        <a14:foregroundMark x1="53108" y1="14305" x2="53108" y2="14305"/>
                        <a14:foregroundMark x1="57549" y1="26703" x2="57549" y2="26703"/>
                        <a14:foregroundMark x1="66430" y1="33515" x2="66430" y2="33515"/>
                        <a14:foregroundMark x1="67140" y1="35831" x2="68561" y2="37466"/>
                        <a14:foregroundMark x1="75844" y1="54360" x2="75844" y2="54360"/>
                        <a14:foregroundMark x1="74423" y1="67302" x2="74423" y2="67302"/>
                        <a14:foregroundMark x1="68561" y1="56676" x2="68561" y2="56676"/>
                        <a14:foregroundMark x1="68561" y1="56676" x2="68561" y2="56676"/>
                        <a14:foregroundMark x1="59680" y1="54905" x2="59680" y2="54905"/>
                        <a14:foregroundMark x1="58970" y1="56676" x2="58970" y2="56676"/>
                        <a14:foregroundMark x1="58970" y1="59401" x2="58970" y2="59401"/>
                        <a14:foregroundMark x1="54529" y1="63896" x2="53108" y2="65668"/>
                        <a14:foregroundMark x1="52398" y1="71253" x2="52398" y2="71253"/>
                        <a14:foregroundMark x1="31083" y1="66213" x2="31083" y2="66213"/>
                        <a14:foregroundMark x1="37655" y1="51499" x2="37655" y2="51499"/>
                        <a14:foregroundMark x1="73712" y1="48229" x2="73712" y2="48229"/>
                        <a14:foregroundMark x1="71581" y1="49319" x2="71581" y2="49319"/>
                        <a14:foregroundMark x1="67851" y1="48229" x2="65542" y2="47003"/>
                        <a14:foregroundMark x1="42806" y1="37466" x2="42806" y2="37466"/>
                        <a14:foregroundMark x1="45115" y1="30654" x2="45115" y2="30654"/>
                        <a14:foregroundMark x1="45115" y1="29564" x2="45115" y2="29564"/>
                        <a14:foregroundMark x1="45115" y1="27248" x2="45115" y2="27248"/>
                        <a14:foregroundMark x1="52398" y1="24523" x2="52398" y2="24523"/>
                        <a14:foregroundMark x1="52398" y1="24523" x2="56128" y2="32425"/>
                        <a14:foregroundMark x1="58259" y1="34605" x2="65542" y2="45368"/>
                        <a14:foregroundMark x1="70693" y1="48229" x2="70693" y2="48229"/>
                        <a14:foregroundMark x1="70693" y1="49864" x2="70693" y2="49864"/>
                        <a14:foregroundMark x1="70693" y1="58311" x2="70693" y2="58311"/>
                        <a14:foregroundMark x1="70693" y1="59946" x2="70693" y2="63896"/>
                        <a14:foregroundMark x1="71581" y1="69074" x2="71581" y2="69074"/>
                        <a14:foregroundMark x1="73002" y1="73569" x2="73002" y2="73569"/>
                        <a14:foregroundMark x1="73002" y1="77520" x2="73002" y2="77520"/>
                        <a14:foregroundMark x1="71581" y1="80245" x2="71581" y2="80245"/>
                        <a14:foregroundMark x1="67851" y1="84741" x2="67851" y2="84741"/>
                        <a14:foregroundMark x1="58970" y1="87057" x2="58970" y2="87057"/>
                        <a14:foregroundMark x1="47247" y1="87057" x2="47247" y2="87057"/>
                        <a14:foregroundMark x1="47247" y1="87057" x2="47247" y2="87057"/>
                        <a14:foregroundMark x1="47247" y1="87057" x2="47247" y2="87057"/>
                        <a14:foregroundMark x1="43517" y1="87057" x2="43517" y2="87057"/>
                        <a14:foregroundMark x1="34103" y1="82561" x2="34103" y2="82561"/>
                        <a14:foregroundMark x1="23801" y1="80790" x2="23801" y2="80790"/>
                        <a14:foregroundMark x1="22202" y1="79700" x2="22202" y2="79700"/>
                        <a14:foregroundMark x1="22202" y1="71798" x2="22202" y2="71798"/>
                        <a14:foregroundMark x1="23091" y1="63896" x2="23091" y2="63896"/>
                        <a14:foregroundMark x1="23091" y1="61717" x2="23091" y2="61717"/>
                        <a14:foregroundMark x1="23091" y1="59401" x2="23091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7655" y1="60627" x2="37655" y2="60627"/>
                        <a14:foregroundMark x1="37655" y1="58311" x2="37655" y2="58311"/>
                        <a14:foregroundMark x1="37655" y1="54905" x2="37655" y2="54905"/>
                        <a14:foregroundMark x1="37655" y1="54360" x2="37655" y2="54360"/>
                        <a14:foregroundMark x1="37655" y1="54360" x2="37655" y2="54360"/>
                        <a14:foregroundMark x1="36945" y1="64578" x2="36945" y2="64578"/>
                        <a14:foregroundMark x1="37655" y1="67847" x2="37655" y2="67847"/>
                        <a14:foregroundMark x1="42096" y1="68392" x2="50977" y2="69619"/>
                        <a14:foregroundMark x1="18650" y1="43597" x2="18650" y2="43597"/>
                        <a14:foregroundMark x1="18650" y1="43597" x2="18650" y2="43597"/>
                        <a14:foregroundMark x1="18650" y1="44823" x2="18650" y2="44823"/>
                        <a14:foregroundMark x1="18650" y1="45913" x2="18650" y2="45913"/>
                        <a14:foregroundMark x1="18650" y1="45913" x2="18650" y2="45913"/>
                        <a14:foregroundMark x1="17940" y1="46458" x2="17940" y2="4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7974" y="1803754"/>
            <a:ext cx="632290" cy="824336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86854" y="1811823"/>
            <a:ext cx="743803" cy="753956"/>
          </a:xfrm>
          <a:prstGeom prst="rect">
            <a:avLst/>
          </a:prstGeom>
          <a:noFill/>
          <a:ln>
            <a:solidFill>
              <a:srgbClr val="334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57076" y="1868285"/>
            <a:ext cx="39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86852" y="1811823"/>
            <a:ext cx="743803" cy="753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86852" y="1811823"/>
            <a:ext cx="743803" cy="753956"/>
          </a:xfrm>
          <a:prstGeom prst="rect">
            <a:avLst/>
          </a:prstGeom>
          <a:noFill/>
          <a:ln>
            <a:solidFill>
              <a:srgbClr val="334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736977" y="2860363"/>
            <a:ext cx="395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74911" y="3693653"/>
            <a:ext cx="743803" cy="753956"/>
          </a:xfrm>
          <a:prstGeom prst="rect">
            <a:avLst/>
          </a:prstGeom>
          <a:noFill/>
          <a:ln>
            <a:solidFill>
              <a:srgbClr val="334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86851" y="2752738"/>
            <a:ext cx="743803" cy="753956"/>
          </a:xfrm>
          <a:prstGeom prst="rect">
            <a:avLst/>
          </a:prstGeom>
          <a:noFill/>
          <a:ln>
            <a:solidFill>
              <a:srgbClr val="334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37485" y="3747465"/>
            <a:ext cx="37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62969" y="4634568"/>
            <a:ext cx="743803" cy="753956"/>
          </a:xfrm>
          <a:prstGeom prst="rect">
            <a:avLst/>
          </a:prstGeom>
          <a:noFill/>
          <a:ln>
            <a:solidFill>
              <a:srgbClr val="334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94595" y="4688380"/>
            <a:ext cx="37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42828" y="5575483"/>
            <a:ext cx="743803" cy="753956"/>
          </a:xfrm>
          <a:prstGeom prst="rect">
            <a:avLst/>
          </a:prstGeom>
          <a:noFill/>
          <a:ln>
            <a:solidFill>
              <a:srgbClr val="334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701913" y="5629295"/>
            <a:ext cx="38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334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87" r="100000">
                        <a14:foregroundMark x1="43517" y1="38011" x2="43517" y2="38011"/>
                        <a14:foregroundMark x1="50444" y1="56812" x2="50444" y2="56812"/>
                        <a14:foregroundMark x1="66963" y1="70300" x2="66963" y2="70300"/>
                        <a14:foregroundMark x1="76377" y1="67711" x2="76377" y2="67711"/>
                        <a14:foregroundMark x1="66963" y1="38828" x2="66963" y2="38828"/>
                        <a14:foregroundMark x1="50444" y1="31744" x2="50444" y2="31744"/>
                        <a14:foregroundMark x1="47069" y1="23569" x2="47069" y2="23569"/>
                        <a14:foregroundMark x1="53996" y1="18256" x2="53996" y2="18256"/>
                        <a14:foregroundMark x1="59858" y1="55995" x2="59858" y2="55995"/>
                        <a14:foregroundMark x1="61101" y1="64986" x2="61101" y2="64986"/>
                        <a14:foregroundMark x1="66963" y1="73978" x2="66963" y2="77520"/>
                        <a14:foregroundMark x1="66963" y1="82016" x2="66963" y2="82016"/>
                        <a14:foregroundMark x1="61101" y1="80245" x2="61101" y2="80245"/>
                        <a14:foregroundMark x1="29485" y1="63215" x2="29485" y2="63215"/>
                        <a14:foregroundMark x1="42274" y1="58719" x2="42274" y2="58719"/>
                        <a14:foregroundMark x1="45826" y1="58719" x2="47069" y2="58719"/>
                        <a14:foregroundMark x1="58792" y1="65804" x2="58792" y2="65804"/>
                        <a14:foregroundMark x1="58792" y1="65804" x2="58792" y2="65804"/>
                        <a14:foregroundMark x1="53996" y1="65804" x2="53996" y2="65804"/>
                        <a14:foregroundMark x1="53996" y1="65804" x2="50444" y2="65804"/>
                        <a14:foregroundMark x1="49378" y1="65804" x2="49378" y2="65804"/>
                        <a14:foregroundMark x1="49378" y1="65804" x2="49378" y2="65804"/>
                        <a14:foregroundMark x1="49378" y1="65804" x2="49378" y2="65804"/>
                        <a14:foregroundMark x1="59858" y1="47003" x2="59858" y2="47003"/>
                        <a14:foregroundMark x1="59858" y1="47003" x2="59858" y2="47003"/>
                        <a14:foregroundMark x1="63410" y1="47003" x2="63410" y2="47003"/>
                        <a14:foregroundMark x1="63410" y1="47003" x2="63410" y2="47003"/>
                        <a14:foregroundMark x1="34103" y1="44278" x2="34103" y2="44278"/>
                        <a14:foregroundMark x1="34103" y1="44278" x2="34103" y2="44278"/>
                        <a14:foregroundMark x1="34103" y1="44278" x2="34103" y2="44278"/>
                        <a14:foregroundMark x1="26998" y1="44278" x2="26998" y2="44278"/>
                        <a14:foregroundMark x1="26998" y1="44278" x2="23623" y2="47820"/>
                        <a14:foregroundMark x1="23623" y1="48774" x2="23623" y2="48774"/>
                        <a14:foregroundMark x1="22380" y1="50545" x2="22380" y2="50545"/>
                        <a14:foregroundMark x1="20071" y1="51499" x2="18828" y2="51499"/>
                        <a14:foregroundMark x1="18828" y1="51499" x2="18828" y2="51499"/>
                        <a14:foregroundMark x1="15275" y1="55041" x2="15275" y2="55041"/>
                        <a14:foregroundMark x1="15275" y1="55041" x2="15275" y2="55041"/>
                        <a14:foregroundMark x1="15275" y1="57766" x2="15275" y2="57766"/>
                        <a14:foregroundMark x1="15275" y1="62262" x2="15275" y2="62262"/>
                        <a14:foregroundMark x1="15275" y1="62262" x2="15275" y2="62262"/>
                        <a14:foregroundMark x1="15275" y1="63215" x2="15275" y2="68529"/>
                        <a14:foregroundMark x1="15275" y1="69482" x2="15275" y2="69482"/>
                        <a14:foregroundMark x1="18828" y1="73978" x2="18828" y2="73978"/>
                        <a14:foregroundMark x1="21137" y1="73978" x2="21137" y2="73978"/>
                        <a14:foregroundMark x1="21137" y1="73978" x2="37655" y2="81199"/>
                        <a14:foregroundMark x1="38721" y1="81199" x2="38721" y2="81199"/>
                        <a14:foregroundMark x1="38721" y1="81199" x2="38721" y2="81199"/>
                        <a14:foregroundMark x1="38721" y1="81199" x2="38721" y2="81199"/>
                        <a14:foregroundMark x1="42274" y1="81199" x2="42274" y2="81199"/>
                        <a14:foregroundMark x1="42274" y1="81199" x2="42274" y2="81199"/>
                        <a14:foregroundMark x1="47069" y1="82016" x2="47069" y2="82016"/>
                        <a14:foregroundMark x1="50444" y1="82016" x2="50444" y2="82016"/>
                        <a14:foregroundMark x1="50444" y1="82016" x2="56306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6306" y2="84741"/>
                        <a14:foregroundMark x1="50444" y1="84741" x2="50444" y2="84741"/>
                        <a14:foregroundMark x1="50444" y1="84741" x2="50444" y2="84741"/>
                        <a14:foregroundMark x1="43517" y1="47003" x2="43517" y2="47003"/>
                        <a14:foregroundMark x1="47069" y1="39782" x2="52931" y2="39782"/>
                        <a14:foregroundMark x1="52931" y1="38011" x2="52931" y2="38011"/>
                        <a14:foregroundMark x1="55240" y1="37057" x2="55240" y2="37057"/>
                        <a14:foregroundMark x1="62167" y1="37057" x2="77442" y2="45232"/>
                        <a14:foregroundMark x1="77442" y1="45232" x2="77442" y2="45232"/>
                        <a14:foregroundMark x1="79751" y1="48774" x2="80995" y2="53270"/>
                        <a14:foregroundMark x1="80995" y1="54223" x2="80995" y2="54223"/>
                        <a14:foregroundMark x1="80995" y1="54223" x2="80995" y2="54223"/>
                        <a14:foregroundMark x1="83304" y1="57766" x2="83304" y2="65804"/>
                        <a14:foregroundMark x1="83304" y1="67711" x2="83304" y2="67711"/>
                        <a14:foregroundMark x1="83304" y1="67711" x2="83304" y2="67711"/>
                        <a14:foregroundMark x1="83304" y1="68529" x2="83304" y2="68529"/>
                        <a14:foregroundMark x1="83304" y1="70300" x2="83304" y2="70300"/>
                        <a14:foregroundMark x1="77442" y1="70300" x2="77442" y2="70300"/>
                        <a14:foregroundMark x1="68028" y1="81199" x2="68028" y2="81199"/>
                        <a14:foregroundMark x1="68028" y1="81199" x2="68028" y2="81199"/>
                        <a14:foregroundMark x1="55417" y1="30654" x2="55417" y2="30654"/>
                        <a14:foregroundMark x1="51687" y1="26703" x2="51687" y2="26703"/>
                        <a14:foregroundMark x1="36945" y1="26703" x2="37655" y2="34060"/>
                        <a14:foregroundMark x1="37655" y1="34060" x2="37655" y2="34060"/>
                        <a14:foregroundMark x1="36945" y1="39782" x2="36945" y2="41962"/>
                        <a14:foregroundMark x1="34103" y1="43052" x2="34103" y2="43052"/>
                        <a14:foregroundMark x1="31083" y1="39101" x2="31083" y2="39101"/>
                        <a14:foregroundMark x1="31794" y1="35150" x2="31794" y2="35150"/>
                        <a14:foregroundMark x1="27353" y1="40327" x2="27353" y2="43052"/>
                        <a14:foregroundMark x1="27353" y1="53815" x2="27353" y2="53815"/>
                        <a14:foregroundMark x1="28952" y1="54360" x2="28952" y2="54360"/>
                        <a14:foregroundMark x1="28242" y1="59401" x2="28242" y2="59401"/>
                        <a14:foregroundMark x1="53108" y1="14305" x2="53108" y2="14305"/>
                        <a14:foregroundMark x1="57549" y1="26703" x2="57549" y2="26703"/>
                        <a14:foregroundMark x1="66430" y1="33515" x2="66430" y2="33515"/>
                        <a14:foregroundMark x1="67140" y1="35831" x2="68561" y2="37466"/>
                        <a14:foregroundMark x1="75844" y1="54360" x2="75844" y2="54360"/>
                        <a14:foregroundMark x1="74423" y1="67302" x2="74423" y2="67302"/>
                        <a14:foregroundMark x1="68561" y1="56676" x2="68561" y2="56676"/>
                        <a14:foregroundMark x1="68561" y1="56676" x2="68561" y2="56676"/>
                        <a14:foregroundMark x1="59680" y1="54905" x2="59680" y2="54905"/>
                        <a14:foregroundMark x1="58970" y1="56676" x2="58970" y2="56676"/>
                        <a14:foregroundMark x1="58970" y1="59401" x2="58970" y2="59401"/>
                        <a14:foregroundMark x1="54529" y1="63896" x2="53108" y2="65668"/>
                        <a14:foregroundMark x1="52398" y1="71253" x2="52398" y2="71253"/>
                        <a14:foregroundMark x1="31083" y1="66213" x2="31083" y2="66213"/>
                        <a14:foregroundMark x1="37655" y1="51499" x2="37655" y2="51499"/>
                        <a14:foregroundMark x1="73712" y1="48229" x2="73712" y2="48229"/>
                        <a14:foregroundMark x1="71581" y1="49319" x2="71581" y2="49319"/>
                        <a14:foregroundMark x1="67851" y1="48229" x2="65542" y2="47003"/>
                        <a14:foregroundMark x1="42806" y1="37466" x2="42806" y2="37466"/>
                        <a14:foregroundMark x1="45115" y1="30654" x2="45115" y2="30654"/>
                        <a14:foregroundMark x1="45115" y1="29564" x2="45115" y2="29564"/>
                        <a14:foregroundMark x1="45115" y1="27248" x2="45115" y2="27248"/>
                        <a14:foregroundMark x1="52398" y1="24523" x2="52398" y2="24523"/>
                        <a14:foregroundMark x1="52398" y1="24523" x2="56128" y2="32425"/>
                        <a14:foregroundMark x1="58259" y1="34605" x2="65542" y2="45368"/>
                        <a14:foregroundMark x1="70693" y1="48229" x2="70693" y2="48229"/>
                        <a14:foregroundMark x1="70693" y1="49864" x2="70693" y2="49864"/>
                        <a14:foregroundMark x1="70693" y1="58311" x2="70693" y2="58311"/>
                        <a14:foregroundMark x1="70693" y1="59946" x2="70693" y2="63896"/>
                        <a14:foregroundMark x1="71581" y1="69074" x2="71581" y2="69074"/>
                        <a14:foregroundMark x1="73002" y1="73569" x2="73002" y2="73569"/>
                        <a14:foregroundMark x1="73002" y1="77520" x2="73002" y2="77520"/>
                        <a14:foregroundMark x1="71581" y1="80245" x2="71581" y2="80245"/>
                        <a14:foregroundMark x1="67851" y1="84741" x2="67851" y2="84741"/>
                        <a14:foregroundMark x1="58970" y1="87057" x2="58970" y2="87057"/>
                        <a14:foregroundMark x1="47247" y1="87057" x2="47247" y2="87057"/>
                        <a14:foregroundMark x1="47247" y1="87057" x2="47247" y2="87057"/>
                        <a14:foregroundMark x1="47247" y1="87057" x2="47247" y2="87057"/>
                        <a14:foregroundMark x1="43517" y1="87057" x2="43517" y2="87057"/>
                        <a14:foregroundMark x1="34103" y1="82561" x2="34103" y2="82561"/>
                        <a14:foregroundMark x1="23801" y1="80790" x2="23801" y2="80790"/>
                        <a14:foregroundMark x1="22202" y1="79700" x2="22202" y2="79700"/>
                        <a14:foregroundMark x1="22202" y1="71798" x2="22202" y2="71798"/>
                        <a14:foregroundMark x1="23091" y1="63896" x2="23091" y2="63896"/>
                        <a14:foregroundMark x1="23091" y1="61717" x2="23091" y2="61717"/>
                        <a14:foregroundMark x1="23091" y1="59401" x2="23091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7655" y1="60627" x2="37655" y2="60627"/>
                        <a14:foregroundMark x1="37655" y1="58311" x2="37655" y2="58311"/>
                        <a14:foregroundMark x1="37655" y1="54905" x2="37655" y2="54905"/>
                        <a14:foregroundMark x1="37655" y1="54360" x2="37655" y2="54360"/>
                        <a14:foregroundMark x1="37655" y1="54360" x2="37655" y2="54360"/>
                        <a14:foregroundMark x1="36945" y1="64578" x2="36945" y2="64578"/>
                        <a14:foregroundMark x1="37655" y1="67847" x2="37655" y2="67847"/>
                        <a14:foregroundMark x1="42096" y1="68392" x2="50977" y2="69619"/>
                        <a14:foregroundMark x1="18650" y1="43597" x2="18650" y2="43597"/>
                        <a14:foregroundMark x1="18650" y1="43597" x2="18650" y2="43597"/>
                        <a14:foregroundMark x1="18650" y1="44823" x2="18650" y2="44823"/>
                        <a14:foregroundMark x1="18650" y1="45913" x2="18650" y2="45913"/>
                        <a14:foregroundMark x1="18650" y1="45913" x2="18650" y2="45913"/>
                        <a14:foregroundMark x1="17940" y1="46458" x2="17940" y2="4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7974" y="2726534"/>
            <a:ext cx="632290" cy="82433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87" r="100000">
                        <a14:foregroundMark x1="43517" y1="38011" x2="43517" y2="38011"/>
                        <a14:foregroundMark x1="50444" y1="56812" x2="50444" y2="56812"/>
                        <a14:foregroundMark x1="66963" y1="70300" x2="66963" y2="70300"/>
                        <a14:foregroundMark x1="76377" y1="67711" x2="76377" y2="67711"/>
                        <a14:foregroundMark x1="66963" y1="38828" x2="66963" y2="38828"/>
                        <a14:foregroundMark x1="50444" y1="31744" x2="50444" y2="31744"/>
                        <a14:foregroundMark x1="47069" y1="23569" x2="47069" y2="23569"/>
                        <a14:foregroundMark x1="53996" y1="18256" x2="53996" y2="18256"/>
                        <a14:foregroundMark x1="59858" y1="55995" x2="59858" y2="55995"/>
                        <a14:foregroundMark x1="61101" y1="64986" x2="61101" y2="64986"/>
                        <a14:foregroundMark x1="66963" y1="73978" x2="66963" y2="77520"/>
                        <a14:foregroundMark x1="66963" y1="82016" x2="66963" y2="82016"/>
                        <a14:foregroundMark x1="61101" y1="80245" x2="61101" y2="80245"/>
                        <a14:foregroundMark x1="29485" y1="63215" x2="29485" y2="63215"/>
                        <a14:foregroundMark x1="42274" y1="58719" x2="42274" y2="58719"/>
                        <a14:foregroundMark x1="45826" y1="58719" x2="47069" y2="58719"/>
                        <a14:foregroundMark x1="58792" y1="65804" x2="58792" y2="65804"/>
                        <a14:foregroundMark x1="58792" y1="65804" x2="58792" y2="65804"/>
                        <a14:foregroundMark x1="53996" y1="65804" x2="53996" y2="65804"/>
                        <a14:foregroundMark x1="53996" y1="65804" x2="50444" y2="65804"/>
                        <a14:foregroundMark x1="49378" y1="65804" x2="49378" y2="65804"/>
                        <a14:foregroundMark x1="49378" y1="65804" x2="49378" y2="65804"/>
                        <a14:foregroundMark x1="49378" y1="65804" x2="49378" y2="65804"/>
                        <a14:foregroundMark x1="59858" y1="47003" x2="59858" y2="47003"/>
                        <a14:foregroundMark x1="59858" y1="47003" x2="59858" y2="47003"/>
                        <a14:foregroundMark x1="63410" y1="47003" x2="63410" y2="47003"/>
                        <a14:foregroundMark x1="63410" y1="47003" x2="63410" y2="47003"/>
                        <a14:foregroundMark x1="34103" y1="44278" x2="34103" y2="44278"/>
                        <a14:foregroundMark x1="34103" y1="44278" x2="34103" y2="44278"/>
                        <a14:foregroundMark x1="34103" y1="44278" x2="34103" y2="44278"/>
                        <a14:foregroundMark x1="26998" y1="44278" x2="26998" y2="44278"/>
                        <a14:foregroundMark x1="26998" y1="44278" x2="23623" y2="47820"/>
                        <a14:foregroundMark x1="23623" y1="48774" x2="23623" y2="48774"/>
                        <a14:foregroundMark x1="22380" y1="50545" x2="22380" y2="50545"/>
                        <a14:foregroundMark x1="20071" y1="51499" x2="18828" y2="51499"/>
                        <a14:foregroundMark x1="18828" y1="51499" x2="18828" y2="51499"/>
                        <a14:foregroundMark x1="15275" y1="55041" x2="15275" y2="55041"/>
                        <a14:foregroundMark x1="15275" y1="55041" x2="15275" y2="55041"/>
                        <a14:foregroundMark x1="15275" y1="57766" x2="15275" y2="57766"/>
                        <a14:foregroundMark x1="15275" y1="62262" x2="15275" y2="62262"/>
                        <a14:foregroundMark x1="15275" y1="62262" x2="15275" y2="62262"/>
                        <a14:foregroundMark x1="15275" y1="63215" x2="15275" y2="68529"/>
                        <a14:foregroundMark x1="15275" y1="69482" x2="15275" y2="69482"/>
                        <a14:foregroundMark x1="18828" y1="73978" x2="18828" y2="73978"/>
                        <a14:foregroundMark x1="21137" y1="73978" x2="21137" y2="73978"/>
                        <a14:foregroundMark x1="21137" y1="73978" x2="37655" y2="81199"/>
                        <a14:foregroundMark x1="38721" y1="81199" x2="38721" y2="81199"/>
                        <a14:foregroundMark x1="38721" y1="81199" x2="38721" y2="81199"/>
                        <a14:foregroundMark x1="38721" y1="81199" x2="38721" y2="81199"/>
                        <a14:foregroundMark x1="42274" y1="81199" x2="42274" y2="81199"/>
                        <a14:foregroundMark x1="42274" y1="81199" x2="42274" y2="81199"/>
                        <a14:foregroundMark x1="47069" y1="82016" x2="47069" y2="82016"/>
                        <a14:foregroundMark x1="50444" y1="82016" x2="50444" y2="82016"/>
                        <a14:foregroundMark x1="50444" y1="82016" x2="56306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6306" y2="84741"/>
                        <a14:foregroundMark x1="50444" y1="84741" x2="50444" y2="84741"/>
                        <a14:foregroundMark x1="50444" y1="84741" x2="50444" y2="84741"/>
                        <a14:foregroundMark x1="43517" y1="47003" x2="43517" y2="47003"/>
                        <a14:foregroundMark x1="47069" y1="39782" x2="52931" y2="39782"/>
                        <a14:foregroundMark x1="52931" y1="38011" x2="52931" y2="38011"/>
                        <a14:foregroundMark x1="55240" y1="37057" x2="55240" y2="37057"/>
                        <a14:foregroundMark x1="62167" y1="37057" x2="77442" y2="45232"/>
                        <a14:foregroundMark x1="77442" y1="45232" x2="77442" y2="45232"/>
                        <a14:foregroundMark x1="79751" y1="48774" x2="80995" y2="53270"/>
                        <a14:foregroundMark x1="80995" y1="54223" x2="80995" y2="54223"/>
                        <a14:foregroundMark x1="80995" y1="54223" x2="80995" y2="54223"/>
                        <a14:foregroundMark x1="83304" y1="57766" x2="83304" y2="65804"/>
                        <a14:foregroundMark x1="83304" y1="67711" x2="83304" y2="67711"/>
                        <a14:foregroundMark x1="83304" y1="67711" x2="83304" y2="67711"/>
                        <a14:foregroundMark x1="83304" y1="68529" x2="83304" y2="68529"/>
                        <a14:foregroundMark x1="83304" y1="70300" x2="83304" y2="70300"/>
                        <a14:foregroundMark x1="77442" y1="70300" x2="77442" y2="70300"/>
                        <a14:foregroundMark x1="68028" y1="81199" x2="68028" y2="81199"/>
                        <a14:foregroundMark x1="68028" y1="81199" x2="68028" y2="81199"/>
                        <a14:foregroundMark x1="55417" y1="30654" x2="55417" y2="30654"/>
                        <a14:foregroundMark x1="51687" y1="26703" x2="51687" y2="26703"/>
                        <a14:foregroundMark x1="36945" y1="26703" x2="37655" y2="34060"/>
                        <a14:foregroundMark x1="37655" y1="34060" x2="37655" y2="34060"/>
                        <a14:foregroundMark x1="36945" y1="39782" x2="36945" y2="41962"/>
                        <a14:foregroundMark x1="34103" y1="43052" x2="34103" y2="43052"/>
                        <a14:foregroundMark x1="31083" y1="39101" x2="31083" y2="39101"/>
                        <a14:foregroundMark x1="31794" y1="35150" x2="31794" y2="35150"/>
                        <a14:foregroundMark x1="27353" y1="40327" x2="27353" y2="43052"/>
                        <a14:foregroundMark x1="27353" y1="53815" x2="27353" y2="53815"/>
                        <a14:foregroundMark x1="28952" y1="54360" x2="28952" y2="54360"/>
                        <a14:foregroundMark x1="28242" y1="59401" x2="28242" y2="59401"/>
                        <a14:foregroundMark x1="53108" y1="14305" x2="53108" y2="14305"/>
                        <a14:foregroundMark x1="57549" y1="26703" x2="57549" y2="26703"/>
                        <a14:foregroundMark x1="66430" y1="33515" x2="66430" y2="33515"/>
                        <a14:foregroundMark x1="67140" y1="35831" x2="68561" y2="37466"/>
                        <a14:foregroundMark x1="75844" y1="54360" x2="75844" y2="54360"/>
                        <a14:foregroundMark x1="74423" y1="67302" x2="74423" y2="67302"/>
                        <a14:foregroundMark x1="68561" y1="56676" x2="68561" y2="56676"/>
                        <a14:foregroundMark x1="68561" y1="56676" x2="68561" y2="56676"/>
                        <a14:foregroundMark x1="59680" y1="54905" x2="59680" y2="54905"/>
                        <a14:foregroundMark x1="58970" y1="56676" x2="58970" y2="56676"/>
                        <a14:foregroundMark x1="58970" y1="59401" x2="58970" y2="59401"/>
                        <a14:foregroundMark x1="54529" y1="63896" x2="53108" y2="65668"/>
                        <a14:foregroundMark x1="52398" y1="71253" x2="52398" y2="71253"/>
                        <a14:foregroundMark x1="31083" y1="66213" x2="31083" y2="66213"/>
                        <a14:foregroundMark x1="37655" y1="51499" x2="37655" y2="51499"/>
                        <a14:foregroundMark x1="73712" y1="48229" x2="73712" y2="48229"/>
                        <a14:foregroundMark x1="71581" y1="49319" x2="71581" y2="49319"/>
                        <a14:foregroundMark x1="67851" y1="48229" x2="65542" y2="47003"/>
                        <a14:foregroundMark x1="42806" y1="37466" x2="42806" y2="37466"/>
                        <a14:foregroundMark x1="45115" y1="30654" x2="45115" y2="30654"/>
                        <a14:foregroundMark x1="45115" y1="29564" x2="45115" y2="29564"/>
                        <a14:foregroundMark x1="45115" y1="27248" x2="45115" y2="27248"/>
                        <a14:foregroundMark x1="52398" y1="24523" x2="52398" y2="24523"/>
                        <a14:foregroundMark x1="52398" y1="24523" x2="56128" y2="32425"/>
                        <a14:foregroundMark x1="58259" y1="34605" x2="65542" y2="45368"/>
                        <a14:foregroundMark x1="70693" y1="48229" x2="70693" y2="48229"/>
                        <a14:foregroundMark x1="70693" y1="49864" x2="70693" y2="49864"/>
                        <a14:foregroundMark x1="70693" y1="58311" x2="70693" y2="58311"/>
                        <a14:foregroundMark x1="70693" y1="59946" x2="70693" y2="63896"/>
                        <a14:foregroundMark x1="71581" y1="69074" x2="71581" y2="69074"/>
                        <a14:foregroundMark x1="73002" y1="73569" x2="73002" y2="73569"/>
                        <a14:foregroundMark x1="73002" y1="77520" x2="73002" y2="77520"/>
                        <a14:foregroundMark x1="71581" y1="80245" x2="71581" y2="80245"/>
                        <a14:foregroundMark x1="67851" y1="84741" x2="67851" y2="84741"/>
                        <a14:foregroundMark x1="58970" y1="87057" x2="58970" y2="87057"/>
                        <a14:foregroundMark x1="47247" y1="87057" x2="47247" y2="87057"/>
                        <a14:foregroundMark x1="47247" y1="87057" x2="47247" y2="87057"/>
                        <a14:foregroundMark x1="47247" y1="87057" x2="47247" y2="87057"/>
                        <a14:foregroundMark x1="43517" y1="87057" x2="43517" y2="87057"/>
                        <a14:foregroundMark x1="34103" y1="82561" x2="34103" y2="82561"/>
                        <a14:foregroundMark x1="23801" y1="80790" x2="23801" y2="80790"/>
                        <a14:foregroundMark x1="22202" y1="79700" x2="22202" y2="79700"/>
                        <a14:foregroundMark x1="22202" y1="71798" x2="22202" y2="71798"/>
                        <a14:foregroundMark x1="23091" y1="63896" x2="23091" y2="63896"/>
                        <a14:foregroundMark x1="23091" y1="61717" x2="23091" y2="61717"/>
                        <a14:foregroundMark x1="23091" y1="59401" x2="23091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7655" y1="60627" x2="37655" y2="60627"/>
                        <a14:foregroundMark x1="37655" y1="58311" x2="37655" y2="58311"/>
                        <a14:foregroundMark x1="37655" y1="54905" x2="37655" y2="54905"/>
                        <a14:foregroundMark x1="37655" y1="54360" x2="37655" y2="54360"/>
                        <a14:foregroundMark x1="37655" y1="54360" x2="37655" y2="54360"/>
                        <a14:foregroundMark x1="36945" y1="64578" x2="36945" y2="64578"/>
                        <a14:foregroundMark x1="37655" y1="67847" x2="37655" y2="67847"/>
                        <a14:foregroundMark x1="42096" y1="68392" x2="50977" y2="69619"/>
                        <a14:foregroundMark x1="18650" y1="43597" x2="18650" y2="43597"/>
                        <a14:foregroundMark x1="18650" y1="43597" x2="18650" y2="43597"/>
                        <a14:foregroundMark x1="18650" y1="44823" x2="18650" y2="44823"/>
                        <a14:foregroundMark x1="18650" y1="45913" x2="18650" y2="45913"/>
                        <a14:foregroundMark x1="18650" y1="45913" x2="18650" y2="45913"/>
                        <a14:foregroundMark x1="17940" y1="46458" x2="17940" y2="4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4486" y="3693653"/>
            <a:ext cx="632290" cy="824336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87" r="100000">
                        <a14:foregroundMark x1="43517" y1="38011" x2="43517" y2="38011"/>
                        <a14:foregroundMark x1="50444" y1="56812" x2="50444" y2="56812"/>
                        <a14:foregroundMark x1="66963" y1="70300" x2="66963" y2="70300"/>
                        <a14:foregroundMark x1="76377" y1="67711" x2="76377" y2="67711"/>
                        <a14:foregroundMark x1="66963" y1="38828" x2="66963" y2="38828"/>
                        <a14:foregroundMark x1="50444" y1="31744" x2="50444" y2="31744"/>
                        <a14:foregroundMark x1="47069" y1="23569" x2="47069" y2="23569"/>
                        <a14:foregroundMark x1="53996" y1="18256" x2="53996" y2="18256"/>
                        <a14:foregroundMark x1="59858" y1="55995" x2="59858" y2="55995"/>
                        <a14:foregroundMark x1="61101" y1="64986" x2="61101" y2="64986"/>
                        <a14:foregroundMark x1="66963" y1="73978" x2="66963" y2="77520"/>
                        <a14:foregroundMark x1="66963" y1="82016" x2="66963" y2="82016"/>
                        <a14:foregroundMark x1="61101" y1="80245" x2="61101" y2="80245"/>
                        <a14:foregroundMark x1="29485" y1="63215" x2="29485" y2="63215"/>
                        <a14:foregroundMark x1="42274" y1="58719" x2="42274" y2="58719"/>
                        <a14:foregroundMark x1="45826" y1="58719" x2="47069" y2="58719"/>
                        <a14:foregroundMark x1="58792" y1="65804" x2="58792" y2="65804"/>
                        <a14:foregroundMark x1="58792" y1="65804" x2="58792" y2="65804"/>
                        <a14:foregroundMark x1="53996" y1="65804" x2="53996" y2="65804"/>
                        <a14:foregroundMark x1="53996" y1="65804" x2="50444" y2="65804"/>
                        <a14:foregroundMark x1="49378" y1="65804" x2="49378" y2="65804"/>
                        <a14:foregroundMark x1="49378" y1="65804" x2="49378" y2="65804"/>
                        <a14:foregroundMark x1="49378" y1="65804" x2="49378" y2="65804"/>
                        <a14:foregroundMark x1="59858" y1="47003" x2="59858" y2="47003"/>
                        <a14:foregroundMark x1="59858" y1="47003" x2="59858" y2="47003"/>
                        <a14:foregroundMark x1="63410" y1="47003" x2="63410" y2="47003"/>
                        <a14:foregroundMark x1="63410" y1="47003" x2="63410" y2="47003"/>
                        <a14:foregroundMark x1="34103" y1="44278" x2="34103" y2="44278"/>
                        <a14:foregroundMark x1="34103" y1="44278" x2="34103" y2="44278"/>
                        <a14:foregroundMark x1="34103" y1="44278" x2="34103" y2="44278"/>
                        <a14:foregroundMark x1="26998" y1="44278" x2="26998" y2="44278"/>
                        <a14:foregroundMark x1="26998" y1="44278" x2="23623" y2="47820"/>
                        <a14:foregroundMark x1="23623" y1="48774" x2="23623" y2="48774"/>
                        <a14:foregroundMark x1="22380" y1="50545" x2="22380" y2="50545"/>
                        <a14:foregroundMark x1="20071" y1="51499" x2="18828" y2="51499"/>
                        <a14:foregroundMark x1="18828" y1="51499" x2="18828" y2="51499"/>
                        <a14:foregroundMark x1="15275" y1="55041" x2="15275" y2="55041"/>
                        <a14:foregroundMark x1="15275" y1="55041" x2="15275" y2="55041"/>
                        <a14:foregroundMark x1="15275" y1="57766" x2="15275" y2="57766"/>
                        <a14:foregroundMark x1="15275" y1="62262" x2="15275" y2="62262"/>
                        <a14:foregroundMark x1="15275" y1="62262" x2="15275" y2="62262"/>
                        <a14:foregroundMark x1="15275" y1="63215" x2="15275" y2="68529"/>
                        <a14:foregroundMark x1="15275" y1="69482" x2="15275" y2="69482"/>
                        <a14:foregroundMark x1="18828" y1="73978" x2="18828" y2="73978"/>
                        <a14:foregroundMark x1="21137" y1="73978" x2="21137" y2="73978"/>
                        <a14:foregroundMark x1="21137" y1="73978" x2="37655" y2="81199"/>
                        <a14:foregroundMark x1="38721" y1="81199" x2="38721" y2="81199"/>
                        <a14:foregroundMark x1="38721" y1="81199" x2="38721" y2="81199"/>
                        <a14:foregroundMark x1="38721" y1="81199" x2="38721" y2="81199"/>
                        <a14:foregroundMark x1="42274" y1="81199" x2="42274" y2="81199"/>
                        <a14:foregroundMark x1="42274" y1="81199" x2="42274" y2="81199"/>
                        <a14:foregroundMark x1="47069" y1="82016" x2="47069" y2="82016"/>
                        <a14:foregroundMark x1="50444" y1="82016" x2="50444" y2="82016"/>
                        <a14:foregroundMark x1="50444" y1="82016" x2="56306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6306" y2="84741"/>
                        <a14:foregroundMark x1="50444" y1="84741" x2="50444" y2="84741"/>
                        <a14:foregroundMark x1="50444" y1="84741" x2="50444" y2="84741"/>
                        <a14:foregroundMark x1="43517" y1="47003" x2="43517" y2="47003"/>
                        <a14:foregroundMark x1="47069" y1="39782" x2="52931" y2="39782"/>
                        <a14:foregroundMark x1="52931" y1="38011" x2="52931" y2="38011"/>
                        <a14:foregroundMark x1="55240" y1="37057" x2="55240" y2="37057"/>
                        <a14:foregroundMark x1="62167" y1="37057" x2="77442" y2="45232"/>
                        <a14:foregroundMark x1="77442" y1="45232" x2="77442" y2="45232"/>
                        <a14:foregroundMark x1="79751" y1="48774" x2="80995" y2="53270"/>
                        <a14:foregroundMark x1="80995" y1="54223" x2="80995" y2="54223"/>
                        <a14:foregroundMark x1="80995" y1="54223" x2="80995" y2="54223"/>
                        <a14:foregroundMark x1="83304" y1="57766" x2="83304" y2="65804"/>
                        <a14:foregroundMark x1="83304" y1="67711" x2="83304" y2="67711"/>
                        <a14:foregroundMark x1="83304" y1="67711" x2="83304" y2="67711"/>
                        <a14:foregroundMark x1="83304" y1="68529" x2="83304" y2="68529"/>
                        <a14:foregroundMark x1="83304" y1="70300" x2="83304" y2="70300"/>
                        <a14:foregroundMark x1="77442" y1="70300" x2="77442" y2="70300"/>
                        <a14:foregroundMark x1="68028" y1="81199" x2="68028" y2="81199"/>
                        <a14:foregroundMark x1="68028" y1="81199" x2="68028" y2="81199"/>
                        <a14:foregroundMark x1="55417" y1="30654" x2="55417" y2="30654"/>
                        <a14:foregroundMark x1="51687" y1="26703" x2="51687" y2="26703"/>
                        <a14:foregroundMark x1="36945" y1="26703" x2="37655" y2="34060"/>
                        <a14:foregroundMark x1="37655" y1="34060" x2="37655" y2="34060"/>
                        <a14:foregroundMark x1="36945" y1="39782" x2="36945" y2="41962"/>
                        <a14:foregroundMark x1="34103" y1="43052" x2="34103" y2="43052"/>
                        <a14:foregroundMark x1="31083" y1="39101" x2="31083" y2="39101"/>
                        <a14:foregroundMark x1="31794" y1="35150" x2="31794" y2="35150"/>
                        <a14:foregroundMark x1="27353" y1="40327" x2="27353" y2="43052"/>
                        <a14:foregroundMark x1="27353" y1="53815" x2="27353" y2="53815"/>
                        <a14:foregroundMark x1="28952" y1="54360" x2="28952" y2="54360"/>
                        <a14:foregroundMark x1="28242" y1="59401" x2="28242" y2="59401"/>
                        <a14:foregroundMark x1="53108" y1="14305" x2="53108" y2="14305"/>
                        <a14:foregroundMark x1="57549" y1="26703" x2="57549" y2="26703"/>
                        <a14:foregroundMark x1="66430" y1="33515" x2="66430" y2="33515"/>
                        <a14:foregroundMark x1="67140" y1="35831" x2="68561" y2="37466"/>
                        <a14:foregroundMark x1="75844" y1="54360" x2="75844" y2="54360"/>
                        <a14:foregroundMark x1="74423" y1="67302" x2="74423" y2="67302"/>
                        <a14:foregroundMark x1="68561" y1="56676" x2="68561" y2="56676"/>
                        <a14:foregroundMark x1="68561" y1="56676" x2="68561" y2="56676"/>
                        <a14:foregroundMark x1="59680" y1="54905" x2="59680" y2="54905"/>
                        <a14:foregroundMark x1="58970" y1="56676" x2="58970" y2="56676"/>
                        <a14:foregroundMark x1="58970" y1="59401" x2="58970" y2="59401"/>
                        <a14:foregroundMark x1="54529" y1="63896" x2="53108" y2="65668"/>
                        <a14:foregroundMark x1="52398" y1="71253" x2="52398" y2="71253"/>
                        <a14:foregroundMark x1="31083" y1="66213" x2="31083" y2="66213"/>
                        <a14:foregroundMark x1="37655" y1="51499" x2="37655" y2="51499"/>
                        <a14:foregroundMark x1="73712" y1="48229" x2="73712" y2="48229"/>
                        <a14:foregroundMark x1="71581" y1="49319" x2="71581" y2="49319"/>
                        <a14:foregroundMark x1="67851" y1="48229" x2="65542" y2="47003"/>
                        <a14:foregroundMark x1="42806" y1="37466" x2="42806" y2="37466"/>
                        <a14:foregroundMark x1="45115" y1="30654" x2="45115" y2="30654"/>
                        <a14:foregroundMark x1="45115" y1="29564" x2="45115" y2="29564"/>
                        <a14:foregroundMark x1="45115" y1="27248" x2="45115" y2="27248"/>
                        <a14:foregroundMark x1="52398" y1="24523" x2="52398" y2="24523"/>
                        <a14:foregroundMark x1="52398" y1="24523" x2="56128" y2="32425"/>
                        <a14:foregroundMark x1="58259" y1="34605" x2="65542" y2="45368"/>
                        <a14:foregroundMark x1="70693" y1="48229" x2="70693" y2="48229"/>
                        <a14:foregroundMark x1="70693" y1="49864" x2="70693" y2="49864"/>
                        <a14:foregroundMark x1="70693" y1="58311" x2="70693" y2="58311"/>
                        <a14:foregroundMark x1="70693" y1="59946" x2="70693" y2="63896"/>
                        <a14:foregroundMark x1="71581" y1="69074" x2="71581" y2="69074"/>
                        <a14:foregroundMark x1="73002" y1="73569" x2="73002" y2="73569"/>
                        <a14:foregroundMark x1="73002" y1="77520" x2="73002" y2="77520"/>
                        <a14:foregroundMark x1="71581" y1="80245" x2="71581" y2="80245"/>
                        <a14:foregroundMark x1="67851" y1="84741" x2="67851" y2="84741"/>
                        <a14:foregroundMark x1="58970" y1="87057" x2="58970" y2="87057"/>
                        <a14:foregroundMark x1="47247" y1="87057" x2="47247" y2="87057"/>
                        <a14:foregroundMark x1="47247" y1="87057" x2="47247" y2="87057"/>
                        <a14:foregroundMark x1="47247" y1="87057" x2="47247" y2="87057"/>
                        <a14:foregroundMark x1="43517" y1="87057" x2="43517" y2="87057"/>
                        <a14:foregroundMark x1="34103" y1="82561" x2="34103" y2="82561"/>
                        <a14:foregroundMark x1="23801" y1="80790" x2="23801" y2="80790"/>
                        <a14:foregroundMark x1="22202" y1="79700" x2="22202" y2="79700"/>
                        <a14:foregroundMark x1="22202" y1="71798" x2="22202" y2="71798"/>
                        <a14:foregroundMark x1="23091" y1="63896" x2="23091" y2="63896"/>
                        <a14:foregroundMark x1="23091" y1="61717" x2="23091" y2="61717"/>
                        <a14:foregroundMark x1="23091" y1="59401" x2="23091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7655" y1="60627" x2="37655" y2="60627"/>
                        <a14:foregroundMark x1="37655" y1="58311" x2="37655" y2="58311"/>
                        <a14:foregroundMark x1="37655" y1="54905" x2="37655" y2="54905"/>
                        <a14:foregroundMark x1="37655" y1="54360" x2="37655" y2="54360"/>
                        <a14:foregroundMark x1="37655" y1="54360" x2="37655" y2="54360"/>
                        <a14:foregroundMark x1="36945" y1="64578" x2="36945" y2="64578"/>
                        <a14:foregroundMark x1="37655" y1="67847" x2="37655" y2="67847"/>
                        <a14:foregroundMark x1="42096" y1="68392" x2="50977" y2="69619"/>
                        <a14:foregroundMark x1="18650" y1="43597" x2="18650" y2="43597"/>
                        <a14:foregroundMark x1="18650" y1="43597" x2="18650" y2="43597"/>
                        <a14:foregroundMark x1="18650" y1="44823" x2="18650" y2="44823"/>
                        <a14:foregroundMark x1="18650" y1="45913" x2="18650" y2="45913"/>
                        <a14:foregroundMark x1="18650" y1="45913" x2="18650" y2="45913"/>
                        <a14:foregroundMark x1="17940" y1="46458" x2="17940" y2="4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7974" y="4634568"/>
            <a:ext cx="632290" cy="82433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487" r="100000">
                        <a14:foregroundMark x1="43517" y1="38011" x2="43517" y2="38011"/>
                        <a14:foregroundMark x1="50444" y1="56812" x2="50444" y2="56812"/>
                        <a14:foregroundMark x1="66963" y1="70300" x2="66963" y2="70300"/>
                        <a14:foregroundMark x1="76377" y1="67711" x2="76377" y2="67711"/>
                        <a14:foregroundMark x1="66963" y1="38828" x2="66963" y2="38828"/>
                        <a14:foregroundMark x1="50444" y1="31744" x2="50444" y2="31744"/>
                        <a14:foregroundMark x1="47069" y1="23569" x2="47069" y2="23569"/>
                        <a14:foregroundMark x1="53996" y1="18256" x2="53996" y2="18256"/>
                        <a14:foregroundMark x1="59858" y1="55995" x2="59858" y2="55995"/>
                        <a14:foregroundMark x1="61101" y1="64986" x2="61101" y2="64986"/>
                        <a14:foregroundMark x1="66963" y1="73978" x2="66963" y2="77520"/>
                        <a14:foregroundMark x1="66963" y1="82016" x2="66963" y2="82016"/>
                        <a14:foregroundMark x1="61101" y1="80245" x2="61101" y2="80245"/>
                        <a14:foregroundMark x1="29485" y1="63215" x2="29485" y2="63215"/>
                        <a14:foregroundMark x1="42274" y1="58719" x2="42274" y2="58719"/>
                        <a14:foregroundMark x1="45826" y1="58719" x2="47069" y2="58719"/>
                        <a14:foregroundMark x1="58792" y1="65804" x2="58792" y2="65804"/>
                        <a14:foregroundMark x1="58792" y1="65804" x2="58792" y2="65804"/>
                        <a14:foregroundMark x1="53996" y1="65804" x2="53996" y2="65804"/>
                        <a14:foregroundMark x1="53996" y1="65804" x2="50444" y2="65804"/>
                        <a14:foregroundMark x1="49378" y1="65804" x2="49378" y2="65804"/>
                        <a14:foregroundMark x1="49378" y1="65804" x2="49378" y2="65804"/>
                        <a14:foregroundMark x1="49378" y1="65804" x2="49378" y2="65804"/>
                        <a14:foregroundMark x1="59858" y1="47003" x2="59858" y2="47003"/>
                        <a14:foregroundMark x1="59858" y1="47003" x2="59858" y2="47003"/>
                        <a14:foregroundMark x1="63410" y1="47003" x2="63410" y2="47003"/>
                        <a14:foregroundMark x1="63410" y1="47003" x2="63410" y2="47003"/>
                        <a14:foregroundMark x1="34103" y1="44278" x2="34103" y2="44278"/>
                        <a14:foregroundMark x1="34103" y1="44278" x2="34103" y2="44278"/>
                        <a14:foregroundMark x1="34103" y1="44278" x2="34103" y2="44278"/>
                        <a14:foregroundMark x1="26998" y1="44278" x2="26998" y2="44278"/>
                        <a14:foregroundMark x1="26998" y1="44278" x2="23623" y2="47820"/>
                        <a14:foregroundMark x1="23623" y1="48774" x2="23623" y2="48774"/>
                        <a14:foregroundMark x1="22380" y1="50545" x2="22380" y2="50545"/>
                        <a14:foregroundMark x1="20071" y1="51499" x2="18828" y2="51499"/>
                        <a14:foregroundMark x1="18828" y1="51499" x2="18828" y2="51499"/>
                        <a14:foregroundMark x1="15275" y1="55041" x2="15275" y2="55041"/>
                        <a14:foregroundMark x1="15275" y1="55041" x2="15275" y2="55041"/>
                        <a14:foregroundMark x1="15275" y1="57766" x2="15275" y2="57766"/>
                        <a14:foregroundMark x1="15275" y1="62262" x2="15275" y2="62262"/>
                        <a14:foregroundMark x1="15275" y1="62262" x2="15275" y2="62262"/>
                        <a14:foregroundMark x1="15275" y1="63215" x2="15275" y2="68529"/>
                        <a14:foregroundMark x1="15275" y1="69482" x2="15275" y2="69482"/>
                        <a14:foregroundMark x1="18828" y1="73978" x2="18828" y2="73978"/>
                        <a14:foregroundMark x1="21137" y1="73978" x2="21137" y2="73978"/>
                        <a14:foregroundMark x1="21137" y1="73978" x2="37655" y2="81199"/>
                        <a14:foregroundMark x1="38721" y1="81199" x2="38721" y2="81199"/>
                        <a14:foregroundMark x1="38721" y1="81199" x2="38721" y2="81199"/>
                        <a14:foregroundMark x1="38721" y1="81199" x2="38721" y2="81199"/>
                        <a14:foregroundMark x1="42274" y1="81199" x2="42274" y2="81199"/>
                        <a14:foregroundMark x1="42274" y1="81199" x2="42274" y2="81199"/>
                        <a14:foregroundMark x1="47069" y1="82016" x2="47069" y2="82016"/>
                        <a14:foregroundMark x1="50444" y1="82016" x2="50444" y2="82016"/>
                        <a14:foregroundMark x1="50444" y1="82016" x2="56306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8792" y2="84741"/>
                        <a14:foregroundMark x1="58792" y1="84741" x2="56306" y2="84741"/>
                        <a14:foregroundMark x1="50444" y1="84741" x2="50444" y2="84741"/>
                        <a14:foregroundMark x1="50444" y1="84741" x2="50444" y2="84741"/>
                        <a14:foregroundMark x1="43517" y1="47003" x2="43517" y2="47003"/>
                        <a14:foregroundMark x1="47069" y1="39782" x2="52931" y2="39782"/>
                        <a14:foregroundMark x1="52931" y1="38011" x2="52931" y2="38011"/>
                        <a14:foregroundMark x1="55240" y1="37057" x2="55240" y2="37057"/>
                        <a14:foregroundMark x1="62167" y1="37057" x2="77442" y2="45232"/>
                        <a14:foregroundMark x1="77442" y1="45232" x2="77442" y2="45232"/>
                        <a14:foregroundMark x1="79751" y1="48774" x2="80995" y2="53270"/>
                        <a14:foregroundMark x1="80995" y1="54223" x2="80995" y2="54223"/>
                        <a14:foregroundMark x1="80995" y1="54223" x2="80995" y2="54223"/>
                        <a14:foregroundMark x1="83304" y1="57766" x2="83304" y2="65804"/>
                        <a14:foregroundMark x1="83304" y1="67711" x2="83304" y2="67711"/>
                        <a14:foregroundMark x1="83304" y1="67711" x2="83304" y2="67711"/>
                        <a14:foregroundMark x1="83304" y1="68529" x2="83304" y2="68529"/>
                        <a14:foregroundMark x1="83304" y1="70300" x2="83304" y2="70300"/>
                        <a14:foregroundMark x1="77442" y1="70300" x2="77442" y2="70300"/>
                        <a14:foregroundMark x1="68028" y1="81199" x2="68028" y2="81199"/>
                        <a14:foregroundMark x1="68028" y1="81199" x2="68028" y2="81199"/>
                        <a14:foregroundMark x1="55417" y1="30654" x2="55417" y2="30654"/>
                        <a14:foregroundMark x1="51687" y1="26703" x2="51687" y2="26703"/>
                        <a14:foregroundMark x1="36945" y1="26703" x2="37655" y2="34060"/>
                        <a14:foregroundMark x1="37655" y1="34060" x2="37655" y2="34060"/>
                        <a14:foregroundMark x1="36945" y1="39782" x2="36945" y2="41962"/>
                        <a14:foregroundMark x1="34103" y1="43052" x2="34103" y2="43052"/>
                        <a14:foregroundMark x1="31083" y1="39101" x2="31083" y2="39101"/>
                        <a14:foregroundMark x1="31794" y1="35150" x2="31794" y2="35150"/>
                        <a14:foregroundMark x1="27353" y1="40327" x2="27353" y2="43052"/>
                        <a14:foregroundMark x1="27353" y1="53815" x2="27353" y2="53815"/>
                        <a14:foregroundMark x1="28952" y1="54360" x2="28952" y2="54360"/>
                        <a14:foregroundMark x1="28242" y1="59401" x2="28242" y2="59401"/>
                        <a14:foregroundMark x1="53108" y1="14305" x2="53108" y2="14305"/>
                        <a14:foregroundMark x1="57549" y1="26703" x2="57549" y2="26703"/>
                        <a14:foregroundMark x1="66430" y1="33515" x2="66430" y2="33515"/>
                        <a14:foregroundMark x1="67140" y1="35831" x2="68561" y2="37466"/>
                        <a14:foregroundMark x1="75844" y1="54360" x2="75844" y2="54360"/>
                        <a14:foregroundMark x1="74423" y1="67302" x2="74423" y2="67302"/>
                        <a14:foregroundMark x1="68561" y1="56676" x2="68561" y2="56676"/>
                        <a14:foregroundMark x1="68561" y1="56676" x2="68561" y2="56676"/>
                        <a14:foregroundMark x1="59680" y1="54905" x2="59680" y2="54905"/>
                        <a14:foregroundMark x1="58970" y1="56676" x2="58970" y2="56676"/>
                        <a14:foregroundMark x1="58970" y1="59401" x2="58970" y2="59401"/>
                        <a14:foregroundMark x1="54529" y1="63896" x2="53108" y2="65668"/>
                        <a14:foregroundMark x1="52398" y1="71253" x2="52398" y2="71253"/>
                        <a14:foregroundMark x1="31083" y1="66213" x2="31083" y2="66213"/>
                        <a14:foregroundMark x1="37655" y1="51499" x2="37655" y2="51499"/>
                        <a14:foregroundMark x1="73712" y1="48229" x2="73712" y2="48229"/>
                        <a14:foregroundMark x1="71581" y1="49319" x2="71581" y2="49319"/>
                        <a14:foregroundMark x1="67851" y1="48229" x2="65542" y2="47003"/>
                        <a14:foregroundMark x1="42806" y1="37466" x2="42806" y2="37466"/>
                        <a14:foregroundMark x1="45115" y1="30654" x2="45115" y2="30654"/>
                        <a14:foregroundMark x1="45115" y1="29564" x2="45115" y2="29564"/>
                        <a14:foregroundMark x1="45115" y1="27248" x2="45115" y2="27248"/>
                        <a14:foregroundMark x1="52398" y1="24523" x2="52398" y2="24523"/>
                        <a14:foregroundMark x1="52398" y1="24523" x2="56128" y2="32425"/>
                        <a14:foregroundMark x1="58259" y1="34605" x2="65542" y2="45368"/>
                        <a14:foregroundMark x1="70693" y1="48229" x2="70693" y2="48229"/>
                        <a14:foregroundMark x1="70693" y1="49864" x2="70693" y2="49864"/>
                        <a14:foregroundMark x1="70693" y1="58311" x2="70693" y2="58311"/>
                        <a14:foregroundMark x1="70693" y1="59946" x2="70693" y2="63896"/>
                        <a14:foregroundMark x1="71581" y1="69074" x2="71581" y2="69074"/>
                        <a14:foregroundMark x1="73002" y1="73569" x2="73002" y2="73569"/>
                        <a14:foregroundMark x1="73002" y1="77520" x2="73002" y2="77520"/>
                        <a14:foregroundMark x1="71581" y1="80245" x2="71581" y2="80245"/>
                        <a14:foregroundMark x1="67851" y1="84741" x2="67851" y2="84741"/>
                        <a14:foregroundMark x1="58970" y1="87057" x2="58970" y2="87057"/>
                        <a14:foregroundMark x1="47247" y1="87057" x2="47247" y2="87057"/>
                        <a14:foregroundMark x1="47247" y1="87057" x2="47247" y2="87057"/>
                        <a14:foregroundMark x1="47247" y1="87057" x2="47247" y2="87057"/>
                        <a14:foregroundMark x1="43517" y1="87057" x2="43517" y2="87057"/>
                        <a14:foregroundMark x1="34103" y1="82561" x2="34103" y2="82561"/>
                        <a14:foregroundMark x1="23801" y1="80790" x2="23801" y2="80790"/>
                        <a14:foregroundMark x1="22202" y1="79700" x2="22202" y2="79700"/>
                        <a14:foregroundMark x1="22202" y1="71798" x2="22202" y2="71798"/>
                        <a14:foregroundMark x1="23091" y1="63896" x2="23091" y2="63896"/>
                        <a14:foregroundMark x1="23091" y1="61717" x2="23091" y2="61717"/>
                        <a14:foregroundMark x1="23091" y1="59401" x2="23091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6234" y1="59401" x2="36234" y2="59401"/>
                        <a14:foregroundMark x1="37655" y1="60627" x2="37655" y2="60627"/>
                        <a14:foregroundMark x1="37655" y1="58311" x2="37655" y2="58311"/>
                        <a14:foregroundMark x1="37655" y1="54905" x2="37655" y2="54905"/>
                        <a14:foregroundMark x1="37655" y1="54360" x2="37655" y2="54360"/>
                        <a14:foregroundMark x1="37655" y1="54360" x2="37655" y2="54360"/>
                        <a14:foregroundMark x1="36945" y1="64578" x2="36945" y2="64578"/>
                        <a14:foregroundMark x1="37655" y1="67847" x2="37655" y2="67847"/>
                        <a14:foregroundMark x1="42096" y1="68392" x2="50977" y2="69619"/>
                        <a14:foregroundMark x1="18650" y1="43597" x2="18650" y2="43597"/>
                        <a14:foregroundMark x1="18650" y1="43597" x2="18650" y2="43597"/>
                        <a14:foregroundMark x1="18650" y1="44823" x2="18650" y2="44823"/>
                        <a14:foregroundMark x1="18650" y1="45913" x2="18650" y2="45913"/>
                        <a14:foregroundMark x1="18650" y1="45913" x2="18650" y2="45913"/>
                        <a14:foregroundMark x1="17940" y1="46458" x2="17940" y2="464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629" y="5539213"/>
            <a:ext cx="632290" cy="824336"/>
          </a:xfrm>
          <a:prstGeom prst="rect">
            <a:avLst/>
          </a:prstGeom>
        </p:spPr>
      </p:pic>
      <p:sp>
        <p:nvSpPr>
          <p:cNvPr id="31" name="Ondulado 30"/>
          <p:cNvSpPr/>
          <p:nvPr/>
        </p:nvSpPr>
        <p:spPr>
          <a:xfrm rot="20299414">
            <a:off x="226268" y="393407"/>
            <a:ext cx="1308556" cy="699809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8</a:t>
            </a:r>
          </a:p>
        </p:txBody>
      </p:sp>
    </p:spTree>
    <p:extLst>
      <p:ext uri="{BB962C8B-B14F-4D97-AF65-F5344CB8AC3E}">
        <p14:creationId xmlns:p14="http://schemas.microsoft.com/office/powerpoint/2010/main" val="413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20" y="2515797"/>
            <a:ext cx="4362394" cy="32651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554" y="2515797"/>
            <a:ext cx="4653611" cy="321956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10900300" y="4487481"/>
            <a:ext cx="23679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6EC32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http://aartedeensinareaprender.blogspot.com.br</a:t>
            </a:r>
            <a:endParaRPr lang="pt-BR" sz="800" dirty="0">
              <a:solidFill>
                <a:srgbClr val="6EC3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24303" y="1006741"/>
            <a:ext cx="951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4074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ENCONTRE AS DIFERENÇAS ENTRE AS IMAGENS...</a:t>
            </a:r>
          </a:p>
        </p:txBody>
      </p:sp>
      <p:sp>
        <p:nvSpPr>
          <p:cNvPr id="2" name="Ondulado 1"/>
          <p:cNvSpPr/>
          <p:nvPr/>
        </p:nvSpPr>
        <p:spPr>
          <a:xfrm rot="20016304">
            <a:off x="92718" y="254225"/>
            <a:ext cx="1313793" cy="725213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9</a:t>
            </a:r>
          </a:p>
        </p:txBody>
      </p:sp>
    </p:spTree>
    <p:extLst>
      <p:ext uri="{BB962C8B-B14F-4D97-AF65-F5344CB8AC3E}">
        <p14:creationId xmlns:p14="http://schemas.microsoft.com/office/powerpoint/2010/main" val="32412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088" y="1589034"/>
            <a:ext cx="4740542" cy="477737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11196054" y="4896335"/>
            <a:ext cx="17764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6EC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https://www.mestredosaber.com.br</a:t>
            </a:r>
            <a:endParaRPr lang="pt-BR" dirty="0">
              <a:solidFill>
                <a:srgbClr val="6EC325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63788" y="636017"/>
            <a:ext cx="903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37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AJUDE AS CRIANÇAS A PASSAR PELO LABIRINTO PARA JOGAR O LIXO NA LIXEIRA. PASSE O DEDINHO ...</a:t>
            </a:r>
          </a:p>
        </p:txBody>
      </p:sp>
      <p:sp>
        <p:nvSpPr>
          <p:cNvPr id="5" name="Ondulado 4"/>
          <p:cNvSpPr/>
          <p:nvPr/>
        </p:nvSpPr>
        <p:spPr>
          <a:xfrm rot="20146078">
            <a:off x="250212" y="299685"/>
            <a:ext cx="1229710" cy="672662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10</a:t>
            </a:r>
          </a:p>
        </p:txBody>
      </p:sp>
    </p:spTree>
    <p:extLst>
      <p:ext uri="{BB962C8B-B14F-4D97-AF65-F5344CB8AC3E}">
        <p14:creationId xmlns:p14="http://schemas.microsoft.com/office/powerpoint/2010/main" val="783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minismo 8º an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29" y="2077161"/>
            <a:ext cx="5683188" cy="41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em elipse 1"/>
          <p:cNvSpPr/>
          <p:nvPr/>
        </p:nvSpPr>
        <p:spPr>
          <a:xfrm>
            <a:off x="7062952" y="987972"/>
            <a:ext cx="4130565" cy="2249214"/>
          </a:xfrm>
          <a:prstGeom prst="wedgeEllipseCallout">
            <a:avLst>
              <a:gd name="adj1" fmla="val -52894"/>
              <a:gd name="adj2" fmla="val 480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57393" y="1502980"/>
            <a:ext cx="3741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EC6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GRANDE BEIJO EM SEUS CORAÇÕES!!!</a:t>
            </a:r>
          </a:p>
        </p:txBody>
      </p:sp>
    </p:spTree>
    <p:extLst>
      <p:ext uri="{BB962C8B-B14F-4D97-AF65-F5344CB8AC3E}">
        <p14:creationId xmlns:p14="http://schemas.microsoft.com/office/powerpoint/2010/main" val="32554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670" y="1513810"/>
            <a:ext cx="8189101" cy="49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5400000">
            <a:off x="11252962" y="5268685"/>
            <a:ext cx="16626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http://www.jardinsaudaveis.com/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64763" y="24072"/>
            <a:ext cx="4800600" cy="684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TERRA</a:t>
            </a:r>
          </a:p>
          <a:p>
            <a:pPr algn="ctr"/>
            <a:endParaRPr lang="pt-BR" dirty="0">
              <a:solidFill>
                <a:srgbClr val="006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PLANETA QUE AMAMOS,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MILHÕES DE ANOS, FORMADO,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NOSSO PLANETA TERRA,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PLANETA POR NÓS HABITADO.</a:t>
            </a:r>
          </a:p>
          <a:p>
            <a:pPr algn="ctr"/>
            <a:endParaRPr lang="pt-BR" sz="1300" dirty="0">
              <a:solidFill>
                <a:srgbClr val="006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O PLANETA CHAMADO,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BELO PLANETA AZUL,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CINZENTO, ESTÁ CANSADO,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 SUJO DE NORTE A SUL.</a:t>
            </a:r>
          </a:p>
          <a:p>
            <a:pPr algn="ctr"/>
            <a:endParaRPr lang="pt-BR" sz="1300" dirty="0">
              <a:solidFill>
                <a:srgbClr val="006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HOMENS NÃO TÊM CUIDADO,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FLORESTAS E DO MAR,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POLUIÇÃO POR TODO LADO,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MUITO FUMO NO AR.</a:t>
            </a:r>
          </a:p>
          <a:p>
            <a:pPr algn="ctr"/>
            <a:endParaRPr lang="pt-BR" sz="1300" dirty="0">
              <a:solidFill>
                <a:srgbClr val="006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MENINOS DE TODO O MUNDO,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MENINOS QUE ESTÃO A CRESCER.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CUIDEM DO NOSSO PLANETA,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POIS NELE QUEREMOS VIVER.</a:t>
            </a:r>
          </a:p>
          <a:p>
            <a:pPr algn="ctr"/>
            <a:endParaRPr lang="pt-BR" sz="1300" dirty="0">
              <a:solidFill>
                <a:srgbClr val="006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DEIXEM LIXO PELO CHÃO,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FLORESTAS BEM CUIDAR,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MANTENHAM LIMPO O OCEANO,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NÃO ESQUEÇAM DE RECICLAR.</a:t>
            </a:r>
          </a:p>
          <a:p>
            <a:pPr algn="ctr"/>
            <a:endParaRPr lang="pt-BR" sz="1300" dirty="0">
              <a:solidFill>
                <a:srgbClr val="0064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REGRAS MUITO IMPORTANTES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PROTEGEM O AMBIENTE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ASSIM FAREMOS DA TERRA</a:t>
            </a:r>
          </a:p>
          <a:p>
            <a:pPr algn="ct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PLANETA MAIS CONTENTE!</a:t>
            </a:r>
          </a:p>
          <a:p>
            <a:pPr algn="r"/>
            <a:r>
              <a:rPr lang="pt-BR" sz="1300" dirty="0">
                <a:solidFill>
                  <a:srgbClr val="0064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ROSARINHO</a:t>
            </a:r>
          </a:p>
          <a:p>
            <a:endParaRPr lang="pt-B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62" y1="27660" x2="3762" y2="27660"/>
                        <a14:foregroundMark x1="23366" y1="23830" x2="23366" y2="23830"/>
                        <a14:foregroundMark x1="9505" y1="45957" x2="9505" y2="45957"/>
                        <a14:foregroundMark x1="7921" y1="61277" x2="7921" y2="61277"/>
                        <a14:foregroundMark x1="36832" y1="12128" x2="36832" y2="12128"/>
                        <a14:foregroundMark x1="41584" y1="34681" x2="41584" y2="34681"/>
                        <a14:foregroundMark x1="50891" y1="38511" x2="50891" y2="38511"/>
                        <a14:foregroundMark x1="50891" y1="42128" x2="50891" y2="42128"/>
                        <a14:foregroundMark x1="35842" y1="34894" x2="35842" y2="34894"/>
                        <a14:foregroundMark x1="42376" y1="31915" x2="42376" y2="31915"/>
                        <a14:foregroundMark x1="41188" y1="30851" x2="41188" y2="30851"/>
                        <a14:foregroundMark x1="39406" y1="31277" x2="39406" y2="31277"/>
                        <a14:foregroundMark x1="38218" y1="33617" x2="38218" y2="33617"/>
                        <a14:foregroundMark x1="38218" y1="35745" x2="38218" y2="35745"/>
                        <a14:foregroundMark x1="37624" y1="36596" x2="37624" y2="36596"/>
                        <a14:foregroundMark x1="49307" y1="37660" x2="49307" y2="37660"/>
                        <a14:foregroundMark x1="49307" y1="43191" x2="49307" y2="43191"/>
                        <a14:foregroundMark x1="52277" y1="40851" x2="52277" y2="40851"/>
                        <a14:foregroundMark x1="52277" y1="40851" x2="52277" y2="40851"/>
                        <a14:foregroundMark x1="54059" y1="40851" x2="54059" y2="40851"/>
                        <a14:foregroundMark x1="54059" y1="41915" x2="54059" y2="41915"/>
                        <a14:foregroundMark x1="52871" y1="43191" x2="51683" y2="43404"/>
                        <a14:foregroundMark x1="41584" y1="31915" x2="41584" y2="31915"/>
                        <a14:foregroundMark x1="44950" y1="32979" x2="44950" y2="32979"/>
                        <a14:foregroundMark x1="85545" y1="19574" x2="85545" y2="19574"/>
                        <a14:foregroundMark x1="45743" y1="30213" x2="45743" y2="30213"/>
                        <a14:foregroundMark x1="52277" y1="34681" x2="52277" y2="34681"/>
                        <a14:foregroundMark x1="96436" y1="70638" x2="96436" y2="70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0027" y="4014465"/>
            <a:ext cx="2124349" cy="19771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92" l="16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2" y="605483"/>
            <a:ext cx="2498327" cy="25901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7" l="0" r="100000">
                        <a14:foregroundMark x1="36364" y1="50154" x2="36364" y2="50154"/>
                        <a14:foregroundMark x1="37603" y1="58769" x2="37603" y2="58769"/>
                        <a14:foregroundMark x1="47934" y1="59077" x2="47934" y2="59077"/>
                        <a14:foregroundMark x1="62397" y1="49538" x2="62397" y2="49538"/>
                        <a14:foregroundMark x1="60744" y1="42154" x2="60744" y2="42154"/>
                        <a14:foregroundMark x1="67769" y1="49538" x2="67769" y2="49538"/>
                        <a14:foregroundMark x1="65702" y1="54462" x2="65702" y2="54462"/>
                        <a14:foregroundMark x1="60331" y1="52615" x2="60331" y2="52615"/>
                        <a14:foregroundMark x1="40909" y1="56923" x2="40909" y2="56923"/>
                        <a14:foregroundMark x1="29339" y1="55077" x2="29339" y2="55077"/>
                        <a14:foregroundMark x1="33471" y1="53231" x2="33471" y2="53231"/>
                        <a14:foregroundMark x1="42975" y1="60308" x2="42975" y2="60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3782177"/>
            <a:ext cx="1649982" cy="22158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516" y1="61706" x2="44516" y2="61706"/>
                        <a14:foregroundMark x1="64946" y1="60436" x2="64946" y2="60436"/>
                        <a14:foregroundMark x1="46667" y1="82214" x2="46667" y2="82214"/>
                        <a14:foregroundMark x1="9247" y1="63158" x2="9247" y2="63158"/>
                        <a14:foregroundMark x1="23441" y1="41016" x2="23441" y2="41016"/>
                        <a14:foregroundMark x1="67312" y1="34301" x2="67312" y2="34301"/>
                        <a14:foregroundMark x1="91398" y1="58984" x2="91398" y2="58984"/>
                        <a14:foregroundMark x1="61290" y1="59165" x2="61290" y2="59165"/>
                        <a14:foregroundMark x1="40645" y1="58439" x2="40645" y2="584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4732" y="352999"/>
            <a:ext cx="2612007" cy="309508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 rot="5400000">
            <a:off x="11452537" y="3787360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https://br.pinterest.com/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5170" y="206830"/>
            <a:ext cx="106353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MEIO AMBIENTE?</a:t>
            </a:r>
          </a:p>
          <a:p>
            <a:pPr algn="ctr"/>
            <a:endParaRPr lang="pt-BR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LOCAL ONDE SE DESENVOLVE A VIDA NA TERRA, OU SEJA, É A NATUREZA COM TODOS OS SERES VIVOS E NÃO VIVOS QUE NELA HABITAM E INTERAGEM. É TUDO AQUILO QUE NOS CERCA, COMO A ÁGUA, O SOLO, A VEGETAÇÃO, O CLIMA, OS ANIMAIS, OS SERES HUMANOS, DENTRE OUTROS.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NOSSO AMBIENTE, PODEMOS ENCONTRAR SERES VIVOS E SERES NÃO VIVOS.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SERES VIVOS NASCEM, CRESCEM, ALIMENTAM-SE, REPRODUZEM-SE, ENVELHECEM E MORREM.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SERES NÃO VIVOS SÃO AQUELES QUE NÃO TÊM VIDA.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817" y="4238703"/>
            <a:ext cx="3559750" cy="216625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 rot="5400000">
            <a:off x="11012510" y="5018704"/>
            <a:ext cx="21435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http://blogaprenderedivertido.blogspot.com</a:t>
            </a:r>
            <a:endParaRPr lang="pt-BR" sz="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26" l="0" r="100000">
                        <a14:foregroundMark x1="20673" y1="24112" x2="20673" y2="24112"/>
                        <a14:foregroundMark x1="20673" y1="17944" x2="20673" y2="17944"/>
                        <a14:foregroundMark x1="16587" y1="24860" x2="16587" y2="24860"/>
                        <a14:foregroundMark x1="18510" y1="32897" x2="18510" y2="32897"/>
                        <a14:foregroundMark x1="24519" y1="30841" x2="24519" y2="30841"/>
                        <a14:foregroundMark x1="49519" y1="19252" x2="49519" y2="19252"/>
                        <a14:foregroundMark x1="50240" y1="16822" x2="50240" y2="16822"/>
                        <a14:foregroundMark x1="55288" y1="20561" x2="55288" y2="20561"/>
                        <a14:foregroundMark x1="49760" y1="23925" x2="49760" y2="23925"/>
                        <a14:foregroundMark x1="43510" y1="21682" x2="43510" y2="21682"/>
                        <a14:foregroundMark x1="34615" y1="41682" x2="35337" y2="41682"/>
                        <a14:foregroundMark x1="41827" y1="76262" x2="41827" y2="76262"/>
                        <a14:foregroundMark x1="55048" y1="63178" x2="55048" y2="63178"/>
                        <a14:foregroundMark x1="54567" y1="82991" x2="54567" y2="82991"/>
                        <a14:foregroundMark x1="62019" y1="78692" x2="62019" y2="78692"/>
                        <a14:foregroundMark x1="66827" y1="71776" x2="66827" y2="71776"/>
                        <a14:foregroundMark x1="56010" y1="65794" x2="56010" y2="65794"/>
                        <a14:foregroundMark x1="40625" y1="62430" x2="40625" y2="62430"/>
                        <a14:foregroundMark x1="40144" y1="62430" x2="40144" y2="62430"/>
                        <a14:foregroundMark x1="38702" y1="68411" x2="38702" y2="68411"/>
                        <a14:foregroundMark x1="42067" y1="72523" x2="42067" y2="72523"/>
                        <a14:foregroundMark x1="46394" y1="74019" x2="46394" y2="74019"/>
                        <a14:foregroundMark x1="42548" y1="84860" x2="42548" y2="84860"/>
                        <a14:foregroundMark x1="49519" y1="87477" x2="50721" y2="87477"/>
                        <a14:foregroundMark x1="57452" y1="88224" x2="57452" y2="88224"/>
                        <a14:foregroundMark x1="57452" y1="89159" x2="57452" y2="89159"/>
                        <a14:foregroundMark x1="60817" y1="89533" x2="60817" y2="89533"/>
                        <a14:foregroundMark x1="65144" y1="86542" x2="65144" y2="86542"/>
                        <a14:foregroundMark x1="69712" y1="81682" x2="69712" y2="81682"/>
                        <a14:foregroundMark x1="71394" y1="79626" x2="70913" y2="78131"/>
                        <a14:foregroundMark x1="67548" y1="65607" x2="67548" y2="65607"/>
                        <a14:foregroundMark x1="82692" y1="28785" x2="82692" y2="28785"/>
                        <a14:foregroundMark x1="78606" y1="34579" x2="78606" y2="34579"/>
                        <a14:foregroundMark x1="83413" y1="35514" x2="83413" y2="35514"/>
                        <a14:foregroundMark x1="89183" y1="33645" x2="89183" y2="33645"/>
                        <a14:foregroundMark x1="90625" y1="27290" x2="90625" y2="27290"/>
                        <a14:foregroundMark x1="91827" y1="22430" x2="91827" y2="22430"/>
                        <a14:foregroundMark x1="83894" y1="20187" x2="83894" y2="20187"/>
                        <a14:foregroundMark x1="76202" y1="22243" x2="76202" y2="22243"/>
                        <a14:foregroundMark x1="73558" y1="28037" x2="73558" y2="28037"/>
                        <a14:foregroundMark x1="41587" y1="45047" x2="41587" y2="45047"/>
                        <a14:foregroundMark x1="43029" y1="41682" x2="43029" y2="41682"/>
                        <a14:foregroundMark x1="41587" y1="36636" x2="41587" y2="36636"/>
                        <a14:foregroundMark x1="33173" y1="34766" x2="33173" y2="34766"/>
                        <a14:foregroundMark x1="35337" y1="36262" x2="35337" y2="36262"/>
                        <a14:foregroundMark x1="31971" y1="38318" x2="31971" y2="38318"/>
                        <a14:foregroundMark x1="29567" y1="42243" x2="29567" y2="42243"/>
                        <a14:foregroundMark x1="31250" y1="44673" x2="31250" y2="44673"/>
                        <a14:foregroundMark x1="36779" y1="46542" x2="36779" y2="46542"/>
                        <a14:foregroundMark x1="16587" y1="33084" x2="16587" y2="33084"/>
                        <a14:foregroundMark x1="8894" y1="31589" x2="8894" y2="31589"/>
                        <a14:foregroundMark x1="7212" y1="24673" x2="7212" y2="24673"/>
                        <a14:foregroundMark x1="7933" y1="21308" x2="7933" y2="21308"/>
                        <a14:foregroundMark x1="14183" y1="19252" x2="14183" y2="19252"/>
                        <a14:foregroundMark x1="26683" y1="24673" x2="26683" y2="24673"/>
                        <a14:foregroundMark x1="38702" y1="15701" x2="38702" y2="15701"/>
                        <a14:foregroundMark x1="39183" y1="13084" x2="39183" y2="13084"/>
                        <a14:foregroundMark x1="46875" y1="8785" x2="46875" y2="8785"/>
                        <a14:foregroundMark x1="54567" y1="9907" x2="54567" y2="9907"/>
                        <a14:foregroundMark x1="57452" y1="14579" x2="57452" y2="14579"/>
                        <a14:foregroundMark x1="41106" y1="10467" x2="41106" y2="10467"/>
                        <a14:foregroundMark x1="47837" y1="62617" x2="47837" y2="62617"/>
                        <a14:foregroundMark x1="26683" y1="64299" x2="26683" y2="64299"/>
                        <a14:foregroundMark x1="40385" y1="66542" x2="40385" y2="66542"/>
                        <a14:foregroundMark x1="51923" y1="65607" x2="51923" y2="65607"/>
                        <a14:foregroundMark x1="62981" y1="64299" x2="62981" y2="64299"/>
                        <a14:foregroundMark x1="72837" y1="63738" x2="72837" y2="63738"/>
                        <a14:foregroundMark x1="65625" y1="74766" x2="65625" y2="74766"/>
                        <a14:foregroundMark x1="56250" y1="76262" x2="56250" y2="76262"/>
                        <a14:foregroundMark x1="47596" y1="78505" x2="47596" y2="78505"/>
                        <a14:foregroundMark x1="38462" y1="78879" x2="38462" y2="78879"/>
                        <a14:foregroundMark x1="27404" y1="72897" x2="27404" y2="72897"/>
                        <a14:foregroundMark x1="31971" y1="74953" x2="31971" y2="74953"/>
                        <a14:foregroundMark x1="32933" y1="80000" x2="34615" y2="81495"/>
                        <a14:foregroundMark x1="37019" y1="83364" x2="37019" y2="84112"/>
                        <a14:foregroundMark x1="37981" y1="87850" x2="37981" y2="87850"/>
                        <a14:foregroundMark x1="38702" y1="88972" x2="38702" y2="88972"/>
                        <a14:foregroundMark x1="40865" y1="90467" x2="40865" y2="90467"/>
                        <a14:foregroundMark x1="44712" y1="91028" x2="45673" y2="91028"/>
                        <a14:foregroundMark x1="53606" y1="93084" x2="53606" y2="93084"/>
                        <a14:foregroundMark x1="54327" y1="93084" x2="55769" y2="93084"/>
                        <a14:foregroundMark x1="58894" y1="93084" x2="58894" y2="93084"/>
                        <a14:foregroundMark x1="61298" y1="93832" x2="61298" y2="93832"/>
                        <a14:foregroundMark x1="49279" y1="94953" x2="49279" y2="94953"/>
                        <a14:foregroundMark x1="37981" y1="93832" x2="37981" y2="93832"/>
                        <a14:foregroundMark x1="47596" y1="85234" x2="47596" y2="85234"/>
                        <a14:foregroundMark x1="48798" y1="83178" x2="48798" y2="83178"/>
                        <a14:foregroundMark x1="53365" y1="79065" x2="53365" y2="79065"/>
                        <a14:foregroundMark x1="54567" y1="74579" x2="54567" y2="74579"/>
                        <a14:foregroundMark x1="51923" y1="71589" x2="51923" y2="71589"/>
                        <a14:foregroundMark x1="54087" y1="71402" x2="55529" y2="71402"/>
                        <a14:foregroundMark x1="60337" y1="71589" x2="60337" y2="71589"/>
                        <a14:foregroundMark x1="73798" y1="67103" x2="73798" y2="67103"/>
                        <a14:foregroundMark x1="27644" y1="64673" x2="27644" y2="64673"/>
                        <a14:foregroundMark x1="30769" y1="67477" x2="30769" y2="67477"/>
                        <a14:foregroundMark x1="36538" y1="64486" x2="36538" y2="64486"/>
                        <a14:foregroundMark x1="39183" y1="64486" x2="42788" y2="65234"/>
                        <a14:foregroundMark x1="51202" y1="67290" x2="51202" y2="67290"/>
                        <a14:foregroundMark x1="57692" y1="68037" x2="57692" y2="68037"/>
                        <a14:foregroundMark x1="58894" y1="72710" x2="58894" y2="72710"/>
                        <a14:foregroundMark x1="67788" y1="76075" x2="67788" y2="76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1560" y="3185806"/>
            <a:ext cx="2503284" cy="32193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406" y1="64740" x2="36406" y2="64740"/>
                        <a14:foregroundMark x1="52535" y1="80925" x2="52535" y2="80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9805" y="3377454"/>
            <a:ext cx="2371590" cy="283607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07" l="0" r="100000">
                        <a14:foregroundMark x1="39540" y1="63969" x2="39540" y2="63969"/>
                        <a14:foregroundMark x1="54023" y1="83622" x2="54023" y2="83622"/>
                        <a14:foregroundMark x1="63678" y1="63006" x2="63678" y2="63006"/>
                        <a14:foregroundMark x1="56552" y1="81888" x2="56552" y2="81888"/>
                        <a14:foregroundMark x1="47126" y1="77457" x2="45977" y2="77264"/>
                        <a14:foregroundMark x1="35862" y1="73796" x2="35862" y2="73796"/>
                        <a14:foregroundMark x1="37931" y1="85164" x2="37931" y2="85164"/>
                        <a14:foregroundMark x1="56322" y1="64355" x2="56322" y2="64355"/>
                        <a14:foregroundMark x1="39310" y1="38728" x2="39310" y2="38728"/>
                        <a14:foregroundMark x1="33563" y1="38728" x2="33563" y2="38728"/>
                        <a14:foregroundMark x1="11034" y1="45665" x2="11034" y2="45665"/>
                        <a14:foregroundMark x1="43678" y1="43353" x2="43678" y2="43353"/>
                        <a14:foregroundMark x1="57471" y1="35453" x2="57471" y2="35453"/>
                        <a14:foregroundMark x1="63678" y1="39884" x2="63678" y2="398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5994" y="3959393"/>
            <a:ext cx="2365601" cy="282240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5400000">
            <a:off x="11237732" y="5067610"/>
            <a:ext cx="1693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u="sng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https://onlinecursosgratuitos.com</a:t>
            </a:r>
            <a:endParaRPr lang="pt-BR" sz="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12651" y="1178807"/>
            <a:ext cx="982303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 AS FLORES DOS VASINHOS E ESCREVA O NUMERAL EM UMA FOLHA...</a:t>
            </a:r>
            <a:endParaRPr lang="pt-BR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458" y1="5634" x2="40458" y2="5634"/>
                        <a14:foregroundMark x1="35115" y1="7981" x2="35115" y2="7981"/>
                        <a14:foregroundMark x1="24427" y1="10094" x2="24427" y2="10094"/>
                        <a14:foregroundMark x1="15267" y1="16901" x2="15267" y2="16901"/>
                        <a14:foregroundMark x1="14122" y1="22066" x2="14122" y2="22066"/>
                        <a14:foregroundMark x1="18702" y1="30047" x2="18702" y2="30047"/>
                        <a14:foregroundMark x1="37023" y1="84038" x2="37023" y2="84038"/>
                        <a14:foregroundMark x1="60305" y1="85681" x2="60305" y2="85681"/>
                        <a14:foregroundMark x1="61069" y1="93192" x2="61069" y2="93192"/>
                        <a14:foregroundMark x1="56107" y1="92723" x2="56107" y2="92723"/>
                        <a14:foregroundMark x1="54962" y1="94366" x2="54962" y2="96244"/>
                        <a14:foregroundMark x1="62214" y1="90141" x2="62214" y2="90141"/>
                        <a14:foregroundMark x1="48855" y1="8216" x2="48855" y2="8216"/>
                        <a14:foregroundMark x1="58779" y1="7277" x2="58779" y2="7277"/>
                        <a14:foregroundMark x1="49237" y1="4460" x2="49237" y2="4460"/>
                        <a14:foregroundMark x1="70229" y1="12911" x2="70229" y2="12911"/>
                        <a14:foregroundMark x1="67939" y1="8216" x2="67939" y2="8216"/>
                        <a14:foregroundMark x1="41603" y1="9390" x2="41603" y2="9390"/>
                        <a14:foregroundMark x1="25191" y1="14319" x2="25191" y2="14319"/>
                        <a14:foregroundMark x1="18702" y1="17840" x2="18702" y2="17840"/>
                        <a14:foregroundMark x1="16412" y1="25587" x2="16412" y2="25587"/>
                        <a14:foregroundMark x1="26336" y1="19953" x2="26336" y2="19953"/>
                        <a14:foregroundMark x1="9924" y1="20188" x2="9924" y2="20188"/>
                        <a14:foregroundMark x1="21374" y1="37324" x2="21374" y2="37324"/>
                        <a14:foregroundMark x1="55344" y1="88263" x2="55344" y2="88263"/>
                        <a14:foregroundMark x1="57252" y1="86150" x2="57252" y2="86150"/>
                        <a14:foregroundMark x1="31679" y1="86854" x2="31679" y2="86854"/>
                        <a14:foregroundMark x1="47710" y1="4695" x2="47710" y2="4695"/>
                        <a14:foregroundMark x1="24427" y1="9859" x2="24427" y2="98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599" y="2492988"/>
            <a:ext cx="2495550" cy="40576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-527228" y="5322717"/>
            <a:ext cx="12698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https://pt.vecteezy.com/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ndulado 5"/>
          <p:cNvSpPr/>
          <p:nvPr/>
        </p:nvSpPr>
        <p:spPr>
          <a:xfrm rot="20344003">
            <a:off x="210969" y="210874"/>
            <a:ext cx="1252175" cy="809297"/>
          </a:xfrm>
          <a:prstGeom prst="wave">
            <a:avLst>
              <a:gd name="adj1" fmla="val 12500"/>
              <a:gd name="adj2" fmla="val 2273"/>
            </a:avLst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EB7804E-402F-4DA9-80A8-23E7C2221073}"/>
              </a:ext>
            </a:extLst>
          </p:cNvPr>
          <p:cNvSpPr txBox="1"/>
          <p:nvPr/>
        </p:nvSpPr>
        <p:spPr>
          <a:xfrm>
            <a:off x="4595575" y="5737327"/>
            <a:ext cx="83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CB0ED41-A7D2-45E6-8757-E4ABC8977104}"/>
              </a:ext>
            </a:extLst>
          </p:cNvPr>
          <p:cNvSpPr txBox="1"/>
          <p:nvPr/>
        </p:nvSpPr>
        <p:spPr>
          <a:xfrm>
            <a:off x="7385157" y="6106072"/>
            <a:ext cx="83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3F052CC-896B-45D8-8E9D-B6EB8BB210A7}"/>
              </a:ext>
            </a:extLst>
          </p:cNvPr>
          <p:cNvSpPr txBox="1"/>
          <p:nvPr/>
        </p:nvSpPr>
        <p:spPr>
          <a:xfrm>
            <a:off x="10274131" y="5560213"/>
            <a:ext cx="83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133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8" l="0" r="100000">
                        <a14:foregroundMark x1="60814" y1="28780" x2="60814" y2="28780"/>
                        <a14:foregroundMark x1="52891" y1="22951" x2="52891" y2="22951"/>
                        <a14:foregroundMark x1="37045" y1="12386" x2="37045" y2="12386"/>
                        <a14:foregroundMark x1="55246" y1="53916" x2="55246" y2="53916"/>
                        <a14:foregroundMark x1="42612" y1="43352" x2="42612" y2="43352"/>
                        <a14:foregroundMark x1="64668" y1="36612" x2="64668" y2="36612"/>
                        <a14:foregroundMark x1="86081" y1="38980" x2="86081" y2="38980"/>
                        <a14:foregroundMark x1="64668" y1="26047" x2="64668" y2="26047"/>
                        <a14:foregroundMark x1="46253" y1="11658" x2="46253" y2="11658"/>
                        <a14:foregroundMark x1="32120" y1="23315" x2="32120" y2="23315"/>
                        <a14:foregroundMark x1="19486" y1="40801" x2="19486" y2="40801"/>
                        <a14:foregroundMark x1="29550" y1="50820" x2="29550" y2="50820"/>
                        <a14:foregroundMark x1="53533" y1="69945" x2="53533" y2="69945"/>
                        <a14:foregroundMark x1="29550" y1="95811" x2="29550" y2="95811"/>
                        <a14:foregroundMark x1="26338" y1="95628" x2="26338" y2="95628"/>
                        <a14:foregroundMark x1="67666" y1="96357" x2="67666" y2="96357"/>
                        <a14:foregroundMark x1="69379" y1="96357" x2="69379" y2="96357"/>
                        <a14:foregroundMark x1="71306" y1="96903" x2="71306" y2="96903"/>
                        <a14:foregroundMark x1="89507" y1="64299" x2="89507" y2="64299"/>
                        <a14:foregroundMark x1="93790" y1="59563" x2="93790" y2="59563"/>
                        <a14:foregroundMark x1="56317" y1="82696" x2="56317" y2="82696"/>
                        <a14:foregroundMark x1="30835" y1="64117" x2="30835" y2="64117"/>
                        <a14:foregroundMark x1="22270" y1="60474" x2="22270" y2="60474"/>
                        <a14:foregroundMark x1="16274" y1="51184" x2="16274" y2="51184"/>
                        <a14:foregroundMark x1="16274" y1="51548" x2="16274" y2="51548"/>
                        <a14:foregroundMark x1="31263" y1="46448" x2="31263" y2="46448"/>
                        <a14:foregroundMark x1="30621" y1="37158" x2="30621" y2="37158"/>
                        <a14:foregroundMark x1="23340" y1="28780" x2="23340" y2="28780"/>
                        <a14:foregroundMark x1="23555" y1="24408" x2="23555" y2="24408"/>
                        <a14:foregroundMark x1="34261" y1="15483" x2="34261" y2="15483"/>
                        <a14:foregroundMark x1="57388" y1="22404" x2="57388" y2="22404"/>
                        <a14:foregroundMark x1="71092" y1="18033" x2="71092" y2="18033"/>
                        <a14:foregroundMark x1="82869" y1="23133" x2="82869" y2="23133"/>
                        <a14:foregroundMark x1="89079" y1="30055" x2="89722" y2="31148"/>
                        <a14:foregroundMark x1="89507" y1="45902" x2="89507" y2="45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9818" y="1123262"/>
            <a:ext cx="4448175" cy="5229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62063" y="408445"/>
            <a:ext cx="6716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APONTE AS LETRAS QUE FORMAM A PALAVRA</a:t>
            </a:r>
          </a:p>
        </p:txBody>
      </p:sp>
      <p:sp>
        <p:nvSpPr>
          <p:cNvPr id="4" name="CaixaDeTexto 3"/>
          <p:cNvSpPr txBox="1"/>
          <p:nvPr/>
        </p:nvSpPr>
        <p:spPr>
          <a:xfrm rot="10800000" flipH="1" flipV="1">
            <a:off x="2871978" y="1372377"/>
            <a:ext cx="43922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6058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 A PALAVRA EM UMA FOLHA.</a:t>
            </a:r>
          </a:p>
          <a:p>
            <a:endParaRPr lang="pt-BR" sz="1600" dirty="0">
              <a:solidFill>
                <a:srgbClr val="6058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rgbClr val="6058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CONHECE OUTRAS PALAVRAS QUE COMEÇAM COM A LETRA A? DIGA...</a:t>
            </a:r>
          </a:p>
          <a:p>
            <a:pPr algn="ctr"/>
            <a:endParaRPr lang="pt-BR" sz="1600" dirty="0">
              <a:solidFill>
                <a:srgbClr val="6058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dirty="0">
                <a:solidFill>
                  <a:srgbClr val="6058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FAÇA UM DESENHO, EM UMA FOLHA, DE ALGUMA COISA QUE COMECE COM A LETRA </a:t>
            </a:r>
            <a:r>
              <a:rPr lang="pt-B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Retângulo 4"/>
          <p:cNvSpPr/>
          <p:nvPr/>
        </p:nvSpPr>
        <p:spPr>
          <a:xfrm>
            <a:off x="8378550" y="269946"/>
            <a:ext cx="2368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ÁRVORE</a:t>
            </a:r>
            <a:endParaRPr lang="pt-BR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 rot="5400000">
            <a:off x="9036278" y="393608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https://onlinecursosgratuitos.com/210-atividades-meio-ambiente-para-educacao-infantil-e-ensino-fundamental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4" l="0" r="100000">
                        <a14:foregroundMark x1="26991" y1="12821" x2="26991" y2="12821"/>
                        <a14:foregroundMark x1="42478" y1="11422" x2="42478" y2="11422"/>
                        <a14:foregroundMark x1="56195" y1="10490" x2="56195" y2="10490"/>
                        <a14:foregroundMark x1="73451" y1="13287" x2="73451" y2="13287"/>
                        <a14:foregroundMark x1="70354" y1="13753" x2="70354" y2="137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60" y="2288604"/>
            <a:ext cx="2152650" cy="408622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5400000">
            <a:off x="-1479244" y="6086877"/>
            <a:ext cx="31315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https://pt.vecteezy.com/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 explicativo em elipse 8"/>
          <p:cNvSpPr/>
          <p:nvPr/>
        </p:nvSpPr>
        <p:spPr>
          <a:xfrm>
            <a:off x="2297965" y="995808"/>
            <a:ext cx="5484205" cy="2585592"/>
          </a:xfrm>
          <a:prstGeom prst="wedgeEllipseCallout">
            <a:avLst>
              <a:gd name="adj1" fmla="val -45049"/>
              <a:gd name="adj2" fmla="val 42291"/>
            </a:avLst>
          </a:prstGeom>
          <a:noFill/>
          <a:ln>
            <a:solidFill>
              <a:srgbClr val="006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ndulado 9"/>
          <p:cNvSpPr/>
          <p:nvPr/>
        </p:nvSpPr>
        <p:spPr>
          <a:xfrm rot="20278277">
            <a:off x="118475" y="838652"/>
            <a:ext cx="1300829" cy="799624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2</a:t>
            </a:r>
          </a:p>
        </p:txBody>
      </p:sp>
    </p:spTree>
    <p:extLst>
      <p:ext uri="{BB962C8B-B14F-4D97-AF65-F5344CB8AC3E}">
        <p14:creationId xmlns:p14="http://schemas.microsoft.com/office/powerpoint/2010/main" val="32838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86"/>
            <a:ext cx="5570107" cy="648165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11224106" y="4812623"/>
            <a:ext cx="17203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https://atividadespedagogicas.net</a:t>
            </a:r>
            <a:endParaRPr lang="pt-BR" sz="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8988" y="2145846"/>
            <a:ext cx="3267075" cy="42862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10949193" y="2558534"/>
            <a:ext cx="2270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http://noticiasdobrunopontocom.blogspot.com</a:t>
            </a:r>
            <a:endParaRPr lang="pt-BR" dirty="0">
              <a:solidFill>
                <a:srgbClr val="92D050"/>
              </a:solidFill>
            </a:endParaRPr>
          </a:p>
        </p:txBody>
      </p:sp>
      <p:sp>
        <p:nvSpPr>
          <p:cNvPr id="6" name="Texto explicativo em elipse 5"/>
          <p:cNvSpPr/>
          <p:nvPr/>
        </p:nvSpPr>
        <p:spPr>
          <a:xfrm>
            <a:off x="5738647" y="827315"/>
            <a:ext cx="3601295" cy="2032514"/>
          </a:xfrm>
          <a:prstGeom prst="wedgeEllipseCallout">
            <a:avLst>
              <a:gd name="adj1" fmla="val 34400"/>
              <a:gd name="adj2" fmla="val 57144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056210" y="1181852"/>
            <a:ext cx="2797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OLÁ, CRIANÇAS! VOU APRESENTAR A VOCÊS, NA HISTÓRIA  AO LADO, AS PARTES QUE COMPÕEM O MEU CORPINHO...</a:t>
            </a:r>
          </a:p>
        </p:txBody>
      </p:sp>
    </p:spTree>
    <p:extLst>
      <p:ext uri="{BB962C8B-B14F-4D97-AF65-F5344CB8AC3E}">
        <p14:creationId xmlns:p14="http://schemas.microsoft.com/office/powerpoint/2010/main" val="13185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baixo 3"/>
          <p:cNvSpPr/>
          <p:nvPr/>
        </p:nvSpPr>
        <p:spPr>
          <a:xfrm>
            <a:off x="7963963" y="5258061"/>
            <a:ext cx="164573" cy="3047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cima 5"/>
          <p:cNvSpPr/>
          <p:nvPr/>
        </p:nvSpPr>
        <p:spPr>
          <a:xfrm>
            <a:off x="9107730" y="6420786"/>
            <a:ext cx="250371" cy="3196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02771" y="2623457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9083922" y="756556"/>
            <a:ext cx="455269" cy="2830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402771" y="3254829"/>
            <a:ext cx="609600" cy="315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402771" y="3864429"/>
            <a:ext cx="609600" cy="31568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11"/>
          <p:cNvSpPr/>
          <p:nvPr/>
        </p:nvSpPr>
        <p:spPr>
          <a:xfrm>
            <a:off x="9305148" y="4096431"/>
            <a:ext cx="468086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02771" y="4408714"/>
            <a:ext cx="6096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402771" y="4963886"/>
            <a:ext cx="609600" cy="29391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86036" y="1092986"/>
            <a:ext cx="5003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377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 QUAL É A PARTE DA PLANTA QUE ESTÁ SENDO MARCADA PELA SETA...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038546" y="2561059"/>
            <a:ext cx="151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A ...?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38546" y="3181838"/>
            <a:ext cx="1334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O...?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133193" y="3806789"/>
            <a:ext cx="12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A...?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133193" y="4330281"/>
            <a:ext cx="1141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O...?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035221" y="4942114"/>
            <a:ext cx="133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A ...?</a:t>
            </a:r>
          </a:p>
        </p:txBody>
      </p:sp>
      <p:sp>
        <p:nvSpPr>
          <p:cNvPr id="26" name="Retângulo 25"/>
          <p:cNvSpPr/>
          <p:nvPr/>
        </p:nvSpPr>
        <p:spPr>
          <a:xfrm rot="5400000">
            <a:off x="11209680" y="5015708"/>
            <a:ext cx="17491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https://atividadespedagogicas.net/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8871" y="0"/>
            <a:ext cx="5061438" cy="658153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075" y="162506"/>
            <a:ext cx="4947716" cy="6184645"/>
          </a:xfrm>
          <a:prstGeom prst="rect">
            <a:avLst/>
          </a:prstGeom>
        </p:spPr>
      </p:pic>
      <p:sp>
        <p:nvSpPr>
          <p:cNvPr id="29" name="Seta para a direita 28"/>
          <p:cNvSpPr/>
          <p:nvPr/>
        </p:nvSpPr>
        <p:spPr>
          <a:xfrm>
            <a:off x="8046249" y="5562860"/>
            <a:ext cx="404068" cy="282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a direita 29"/>
          <p:cNvSpPr/>
          <p:nvPr/>
        </p:nvSpPr>
        <p:spPr>
          <a:xfrm>
            <a:off x="8986523" y="726994"/>
            <a:ext cx="451966" cy="3421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/>
          <p:cNvSpPr/>
          <p:nvPr/>
        </p:nvSpPr>
        <p:spPr>
          <a:xfrm rot="10800000">
            <a:off x="9773234" y="4037621"/>
            <a:ext cx="589966" cy="3710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 rot="18112795">
            <a:off x="6582756" y="3096430"/>
            <a:ext cx="599090" cy="38867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a esquerda 32"/>
          <p:cNvSpPr/>
          <p:nvPr/>
        </p:nvSpPr>
        <p:spPr>
          <a:xfrm>
            <a:off x="11089164" y="498298"/>
            <a:ext cx="536028" cy="31259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Ondulado 33"/>
          <p:cNvSpPr/>
          <p:nvPr/>
        </p:nvSpPr>
        <p:spPr>
          <a:xfrm rot="19994325">
            <a:off x="263149" y="297518"/>
            <a:ext cx="1166648" cy="668350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3</a:t>
            </a:r>
          </a:p>
        </p:txBody>
      </p:sp>
    </p:spTree>
    <p:extLst>
      <p:ext uri="{BB962C8B-B14F-4D97-AF65-F5344CB8AC3E}">
        <p14:creationId xmlns:p14="http://schemas.microsoft.com/office/powerpoint/2010/main" val="32814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374" y1="44033" x2="23374" y2="44033"/>
                        <a14:foregroundMark x1="22496" y1="30041" x2="22496" y2="30041"/>
                        <a14:foregroundMark x1="16344" y1="25103" x2="16344" y2="25103"/>
                        <a14:foregroundMark x1="11248" y1="30453" x2="11248" y2="30453"/>
                        <a14:foregroundMark x1="13005" y1="50206" x2="13005" y2="50206"/>
                        <a14:foregroundMark x1="23374" y1="53498" x2="23374" y2="53498"/>
                        <a14:foregroundMark x1="26714" y1="36626" x2="26714" y2="36626"/>
                        <a14:foregroundMark x1="23374" y1="67490" x2="23374" y2="67490"/>
                        <a14:foregroundMark x1="28822" y1="73663" x2="28822" y2="73663"/>
                        <a14:foregroundMark x1="25308" y1="74897" x2="25308" y2="74897"/>
                        <a14:foregroundMark x1="21617" y1="73663" x2="21617" y2="73663"/>
                        <a14:foregroundMark x1="41652" y1="29218" x2="41652" y2="29218"/>
                        <a14:foregroundMark x1="45167" y1="11523" x2="45167" y2="11523"/>
                        <a14:foregroundMark x1="34798" y1="18519" x2="34798" y2="18519"/>
                        <a14:foregroundMark x1="34271" y1="40741" x2="34271" y2="40741"/>
                        <a14:foregroundMark x1="39367" y1="49383" x2="39367" y2="49383"/>
                        <a14:foregroundMark x1="52373" y1="67490" x2="52373" y2="67490"/>
                        <a14:foregroundMark x1="48858" y1="67490" x2="48858" y2="67490"/>
                        <a14:foregroundMark x1="55536" y1="67490" x2="55536" y2="67490"/>
                        <a14:foregroundMark x1="50615" y1="76955" x2="50615" y2="76955"/>
                        <a14:foregroundMark x1="51318" y1="57613" x2="51318" y2="57613"/>
                        <a14:foregroundMark x1="83831" y1="44033" x2="83831" y2="44033"/>
                        <a14:foregroundMark x1="83831" y1="27160" x2="83831" y2="27160"/>
                        <a14:foregroundMark x1="72759" y1="33333" x2="72759" y2="33333"/>
                        <a14:foregroundMark x1="73462" y1="47325" x2="73462" y2="47325"/>
                        <a14:foregroundMark x1="80668" y1="51440" x2="80668" y2="51440"/>
                        <a14:foregroundMark x1="83831" y1="67490" x2="83831" y2="67490"/>
                        <a14:foregroundMark x1="73638" y1="74486" x2="73638" y2="74486"/>
                        <a14:foregroundMark x1="71178" y1="74486" x2="71178" y2="74486"/>
                        <a14:foregroundMark x1="88049" y1="37860" x2="88049" y2="37860"/>
                        <a14:foregroundMark x1="95782" y1="23868" x2="95782" y2="23868"/>
                        <a14:foregroundMark x1="97891" y1="37449" x2="97891" y2="37449"/>
                        <a14:foregroundMark x1="86292" y1="51440" x2="86292" y2="51440"/>
                        <a14:foregroundMark x1="73462" y1="82305" x2="73462" y2="82305"/>
                        <a14:foregroundMark x1="66784" y1="93827" x2="66784" y2="93827"/>
                        <a14:foregroundMark x1="40598" y1="93416" x2="40598" y2="93416"/>
                        <a14:foregroundMark x1="38489" y1="90535" x2="38489" y2="90535"/>
                        <a14:foregroundMark x1="20738" y1="89712" x2="20738" y2="89712"/>
                        <a14:foregroundMark x1="44815" y1="88477" x2="44815" y2="88477"/>
                        <a14:foregroundMark x1="55185" y1="85185" x2="55185" y2="85185"/>
                        <a14:foregroundMark x1="59930" y1="85185" x2="59930" y2="85185"/>
                        <a14:foregroundMark x1="49209" y1="39918" x2="49209" y2="39918"/>
                        <a14:foregroundMark x1="4921" y1="25103" x2="4921" y2="25103"/>
                        <a14:foregroundMark x1="4921" y1="40741" x2="4921" y2="40741"/>
                        <a14:foregroundMark x1="3515" y1="44856" x2="3515" y2="44856"/>
                        <a14:foregroundMark x1="6854" y1="23045" x2="6854" y2="230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51" y="4463143"/>
            <a:ext cx="3780427" cy="16144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" b="99349" l="0" r="100000">
                        <a14:foregroundMark x1="68089" y1="94788" x2="68089" y2="947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8564" y="4316186"/>
            <a:ext cx="3350582" cy="19084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432" y="4463143"/>
            <a:ext cx="3356911" cy="15872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10800000" flipV="1">
            <a:off x="1266330" y="1287247"/>
            <a:ext cx="99579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AS FLORES ESTAVAM TRISTES? POR QUE DEPOIS ELAS FICARAM ALEGRES? CONTE A HISTORINHA...</a:t>
            </a:r>
            <a:endParaRPr lang="pt-BR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10460277" y="4492863"/>
            <a:ext cx="3248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http://soranorma.blogspot.com/2012/02/historia-em-sequencia.html</a:t>
            </a:r>
            <a:endParaRPr lang="pt-BR" sz="8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ndulado 3"/>
          <p:cNvSpPr/>
          <p:nvPr/>
        </p:nvSpPr>
        <p:spPr>
          <a:xfrm rot="20102404">
            <a:off x="168166" y="441434"/>
            <a:ext cx="1187668" cy="683173"/>
          </a:xfrm>
          <a:prstGeom prst="wave">
            <a:avLst/>
          </a:prstGeom>
          <a:solidFill>
            <a:srgbClr val="F147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ATIVIDADE 4</a:t>
            </a:r>
          </a:p>
        </p:txBody>
      </p:sp>
    </p:spTree>
    <p:extLst>
      <p:ext uri="{BB962C8B-B14F-4D97-AF65-F5344CB8AC3E}">
        <p14:creationId xmlns:p14="http://schemas.microsoft.com/office/powerpoint/2010/main" val="29187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natureza, design de paisagem ilustrado (widescreen)</Template>
  <TotalTime>644</TotalTime>
  <Words>722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Segoe Print</vt:lpstr>
      <vt:lpstr>Times New Roman</vt:lpstr>
      <vt:lpstr>Ilustração de Natureza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63</cp:revision>
  <dcterms:created xsi:type="dcterms:W3CDTF">2020-07-13T13:22:48Z</dcterms:created>
  <dcterms:modified xsi:type="dcterms:W3CDTF">2020-07-30T15:08:50Z</dcterms:modified>
</cp:coreProperties>
</file>