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8" r:id="rId12"/>
    <p:sldId id="267" r:id="rId13"/>
    <p:sldId id="270" r:id="rId14"/>
    <p:sldId id="271" r:id="rId15"/>
    <p:sldId id="257" r:id="rId16"/>
    <p:sldId id="26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20D"/>
    <a:srgbClr val="A9030D"/>
    <a:srgbClr val="F3D51F"/>
    <a:srgbClr val="709513"/>
    <a:srgbClr val="EF1C25"/>
    <a:srgbClr val="FF592D"/>
    <a:srgbClr val="C8172A"/>
    <a:srgbClr val="00369D"/>
    <a:srgbClr val="FF897F"/>
    <a:srgbClr val="5F9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40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112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99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3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93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5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54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30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3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4092-679B-4131-BC58-4EC624C427A7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841D-B71B-4706-BC46-B5C133217C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78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olagames.com.br/jogos/lendasDoFolclore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fslWQYxwyy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://atividades-para-jardim.blogspo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artedeensinareaprender.com/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s://1.bp.blogspot.com/-MmjSbgTZ61M/Ue2pW6byt7I/AAAAAAAAkw0/jhcKZTct3D4/s1600/personagens+folclore+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2" y="638102"/>
            <a:ext cx="1314479" cy="181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2" y="3907069"/>
            <a:ext cx="1690997" cy="23379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898" y="638102"/>
            <a:ext cx="1469145" cy="217912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8793" y="3907069"/>
            <a:ext cx="1906571" cy="2635978"/>
          </a:xfrm>
          <a:prstGeom prst="rect">
            <a:avLst/>
          </a:prstGeom>
        </p:spPr>
      </p:pic>
      <p:pic>
        <p:nvPicPr>
          <p:cNvPr id="11" name="Imagem 10" descr="Brasão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0" y="453644"/>
            <a:ext cx="1341291" cy="15166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048000" y="223836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4400" dirty="0">
                <a:solidFill>
                  <a:srgbClr val="709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INFANTIL</a:t>
            </a:r>
          </a:p>
          <a:p>
            <a:pPr algn="ctr"/>
            <a:endParaRPr lang="pt-BR" sz="4400" dirty="0">
              <a:solidFill>
                <a:srgbClr val="709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400" dirty="0">
                <a:solidFill>
                  <a:srgbClr val="709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PRÉ </a:t>
            </a:r>
            <a:r>
              <a:rPr lang="pt-BR" sz="4400" dirty="0" smtClean="0">
                <a:solidFill>
                  <a:srgbClr val="7095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solidFill>
                <a:srgbClr val="7095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618260" y="5085213"/>
            <a:ext cx="686888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>
                <a:solidFill>
                  <a:srgbClr val="709513"/>
                </a:solidFill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sz="2300" b="1" dirty="0">
                <a:solidFill>
                  <a:srgbClr val="709513"/>
                </a:solidFill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29046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4" y="1056021"/>
            <a:ext cx="5041911" cy="54590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11165092" y="3886167"/>
            <a:ext cx="15728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http://ensinar-aprender.com.br</a:t>
            </a:r>
            <a:endParaRPr lang="pt-BR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08514" y="468233"/>
            <a:ext cx="694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</a:rPr>
              <a:t>COMPLETE, EM UMA FOLHA, A SEQUÊNCIA NUMÉRICA.</a:t>
            </a:r>
            <a:endParaRPr lang="pt-BR" sz="2000" dirty="0">
              <a:solidFill>
                <a:srgbClr val="FF0000"/>
              </a:solidFill>
            </a:endParaRPr>
          </a:p>
        </p:txBody>
      </p:sp>
      <p:sp>
        <p:nvSpPr>
          <p:cNvPr id="8" name="Ondulado 7"/>
          <p:cNvSpPr/>
          <p:nvPr/>
        </p:nvSpPr>
        <p:spPr>
          <a:xfrm rot="20439668">
            <a:off x="642259" y="1073567"/>
            <a:ext cx="1393371" cy="90340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05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354" y="1856619"/>
            <a:ext cx="3943350" cy="2324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9693" y="4591050"/>
            <a:ext cx="3838575" cy="16192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22766" y="487628"/>
            <a:ext cx="8262747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EF1C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SEPARE OS NÚMEROS DAS LETRAS, ESCREVENDO EM UMA FOLHA, CADA UM NO SEU LUGAR CORRESPONDENTE.</a:t>
            </a:r>
            <a:endParaRPr lang="pt-BR" sz="2000" dirty="0">
              <a:solidFill>
                <a:srgbClr val="EF1C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10907175" y="3633694"/>
            <a:ext cx="207781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http://www.aartedeensinareaprender.com</a:t>
            </a:r>
            <a:endParaRPr lang="pt-BR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ulado 8"/>
          <p:cNvSpPr/>
          <p:nvPr/>
        </p:nvSpPr>
        <p:spPr>
          <a:xfrm rot="1284671">
            <a:off x="9798874" y="1152160"/>
            <a:ext cx="1502228" cy="95794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30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 descr="230 Atividades sobre Folclore para Imprimir e Colorir - Online Cursos Gratuit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7" y="646522"/>
            <a:ext cx="8168640" cy="559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 rot="5400000">
            <a:off x="11075640" y="3922200"/>
            <a:ext cx="16930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https://onlinecursosgratuitos.com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ulado 2"/>
          <p:cNvSpPr/>
          <p:nvPr/>
        </p:nvSpPr>
        <p:spPr>
          <a:xfrm rot="1088277">
            <a:off x="9957954" y="646522"/>
            <a:ext cx="1461160" cy="9427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68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30" y="1691287"/>
            <a:ext cx="4581525" cy="46672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328928" y="406398"/>
            <a:ext cx="99242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</a:rPr>
              <a:t>A CUCA PREPAROU UMA POÇÃO MUITO PODEROSA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FF0000"/>
                </a:solidFill>
              </a:rPr>
              <a:t>PARA DESCOBRIR SUA RECEITA </a:t>
            </a:r>
            <a:r>
              <a:rPr lang="pt-BR" dirty="0" smtClean="0">
                <a:solidFill>
                  <a:srgbClr val="FF0000"/>
                </a:solidFill>
              </a:rPr>
              <a:t>SECRETA. CONTE </a:t>
            </a:r>
            <a:r>
              <a:rPr lang="pt-BR" dirty="0" smtClean="0">
                <a:solidFill>
                  <a:srgbClr val="FF0000"/>
                </a:solidFill>
              </a:rPr>
              <a:t>AS FIGURAS E PREENCHA AS QUANTIDADES DE CADA INGREDIENTE QUE HÁ DENTRO DO CALDEIRÃO.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 descr="Pra Gente Miúda: Atividades com personagens do folc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85" y="2450592"/>
            <a:ext cx="2527447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ndulado 6"/>
          <p:cNvSpPr/>
          <p:nvPr/>
        </p:nvSpPr>
        <p:spPr>
          <a:xfrm rot="1081717">
            <a:off x="9966857" y="1723454"/>
            <a:ext cx="1524000" cy="96531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8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03" y="450126"/>
            <a:ext cx="4901478" cy="59649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836721" y="2370458"/>
            <a:ext cx="613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DIGA QUAL É A RESPOSTA CORRETA</a:t>
            </a:r>
          </a:p>
          <a:p>
            <a:pPr algn="ctr"/>
            <a:r>
              <a:rPr lang="pt-BR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CADA ADIVINHA...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 rot="5400000">
            <a:off x="11083506" y="3750135"/>
            <a:ext cx="172515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http://www.mestredosaber.com.br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Pin de Mariana Deraldo em Personagens | Sítio picapau amarel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514" y="2876651"/>
            <a:ext cx="2236885" cy="368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em elipse 7"/>
          <p:cNvSpPr/>
          <p:nvPr/>
        </p:nvSpPr>
        <p:spPr>
          <a:xfrm>
            <a:off x="5829281" y="2057400"/>
            <a:ext cx="4147457" cy="1252614"/>
          </a:xfrm>
          <a:prstGeom prst="wedgeEllipseCallout">
            <a:avLst>
              <a:gd name="adj1" fmla="val 21162"/>
              <a:gd name="adj2" fmla="val 784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5400000">
            <a:off x="8898082" y="40832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colunas.revistaepoca.globo.com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ndulado 9"/>
          <p:cNvSpPr/>
          <p:nvPr/>
        </p:nvSpPr>
        <p:spPr>
          <a:xfrm rot="845476">
            <a:off x="10030751" y="667248"/>
            <a:ext cx="1393372" cy="85997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86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29356" y="5431002"/>
            <a:ext cx="565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http://www.escolagames.com.br/jogos/lendasDoFolclore/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428" y="2057917"/>
            <a:ext cx="4496480" cy="299292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93371" y="550426"/>
            <a:ext cx="952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NOS DIVERTIR JOGANDO COM OS PERSONAGENS DO FOLCLORE!</a:t>
            </a: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ACESSE O LINK ABAIXO.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319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1026" name="Picture 2" descr="Sítio do Pica-Pau Amarelo 1 - Cia dos Gif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00">
                        <a14:foregroundMark x1="68468" y1="37275" x2="68468" y2="37275"/>
                        <a14:foregroundMark x1="66066" y1="40281" x2="66066" y2="40281"/>
                        <a14:foregroundMark x1="63664" y1="43086" x2="63664" y2="43086"/>
                        <a14:foregroundMark x1="71772" y1="44890" x2="71772" y2="44890"/>
                        <a14:foregroundMark x1="72973" y1="38878" x2="72973" y2="38878"/>
                        <a14:foregroundMark x1="69369" y1="33667" x2="69369" y2="33667"/>
                        <a14:foregroundMark x1="63063" y1="33667" x2="63063" y2="33667"/>
                        <a14:foregroundMark x1="60661" y1="33667" x2="60661" y2="33667"/>
                        <a14:foregroundMark x1="59760" y1="34269" x2="59760" y2="34269"/>
                        <a14:foregroundMark x1="53754" y1="35271" x2="53754" y2="35271"/>
                        <a14:foregroundMark x1="28829" y1="38477" x2="28829" y2="38477"/>
                        <a14:foregroundMark x1="26727" y1="39078" x2="26727" y2="39078"/>
                        <a14:foregroundMark x1="26727" y1="39679" x2="26727" y2="39679"/>
                        <a14:foregroundMark x1="26727" y1="40481" x2="26727" y2="40481"/>
                        <a14:foregroundMark x1="24324" y1="42084" x2="24324" y2="42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03" y="1682524"/>
            <a:ext cx="2761797" cy="41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 explicativo em elipse 6"/>
          <p:cNvSpPr/>
          <p:nvPr/>
        </p:nvSpPr>
        <p:spPr>
          <a:xfrm>
            <a:off x="4767943" y="1099457"/>
            <a:ext cx="4201886" cy="2133600"/>
          </a:xfrm>
          <a:prstGeom prst="wedgeEllipseCallout">
            <a:avLst>
              <a:gd name="adj1" fmla="val -47258"/>
              <a:gd name="adj2" fmla="val 43622"/>
            </a:avLst>
          </a:prstGeom>
          <a:solidFill>
            <a:srgbClr val="F3D51F"/>
          </a:solidFill>
          <a:ln>
            <a:solidFill>
              <a:srgbClr val="A90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rgbClr val="AC020D"/>
                </a:solidFill>
              </a:rPr>
              <a:t>UM GRANDE ABRAÇO VIRTUAL A TODOS VOCÊS ...</a:t>
            </a:r>
          </a:p>
          <a:p>
            <a:pPr algn="ctr"/>
            <a:r>
              <a:rPr lang="pt-BR" sz="2400" dirty="0" smtClean="0">
                <a:solidFill>
                  <a:srgbClr val="AC020D"/>
                </a:solidFill>
              </a:rPr>
              <a:t>ATÉ BREVE!!!</a:t>
            </a:r>
            <a:endParaRPr lang="pt-BR" sz="2400" dirty="0">
              <a:solidFill>
                <a:srgbClr val="AC020D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 rot="5400000">
            <a:off x="8960966" y="5802384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t-BR" sz="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ciadosgifs.blogspot.com</a:t>
            </a:r>
            <a:endParaRPr lang="pt-BR" sz="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766" y="1623645"/>
            <a:ext cx="8189101" cy="49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0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571" y="2172581"/>
            <a:ext cx="5145760" cy="289051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46924" y="5400224"/>
            <a:ext cx="5439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hlinkClick r:id="rId4"/>
              </a:rPr>
              <a:t>https://www.youtube.com/watch?v=fslWQYxwyyE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93677" y="626404"/>
            <a:ext cx="735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FOLCLORE? 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LINK ABAIXO E </a:t>
            </a: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 </a:t>
            </a: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BR" sz="2400" dirty="0" smtClean="0">
                <a:solidFill>
                  <a:srgbClr val="0036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VÍDEO:</a:t>
            </a:r>
            <a:endParaRPr lang="pt-BR" sz="2400" dirty="0">
              <a:solidFill>
                <a:srgbClr val="0036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544" y="554802"/>
            <a:ext cx="4417284" cy="15820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37128" y="2418078"/>
            <a:ext cx="42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QUEM É A CASINHA? DIGA...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70" y="2873086"/>
            <a:ext cx="1485900" cy="1143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70" y="2830381"/>
            <a:ext cx="1162050" cy="16002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441" y="2873086"/>
            <a:ext cx="1152525" cy="1381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809" y="5077943"/>
            <a:ext cx="4686300" cy="150495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37128" y="4481848"/>
            <a:ext cx="520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ELA É CERCADINHA?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488" y="3479580"/>
            <a:ext cx="4848225" cy="13716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949440" y="2830381"/>
            <a:ext cx="442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ESTÁ DEMORANDO?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 rot="5400000">
            <a:off x="10930760" y="3790837"/>
            <a:ext cx="2053767" cy="218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http://atividades-para-jardim.blogspot.com/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ndulado 14"/>
          <p:cNvSpPr/>
          <p:nvPr/>
        </p:nvSpPr>
        <p:spPr>
          <a:xfrm rot="20400621">
            <a:off x="748693" y="668941"/>
            <a:ext cx="1731930" cy="95794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</a:t>
            </a:r>
            <a:r>
              <a:rPr lang="pt-B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01849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94" y="496534"/>
            <a:ext cx="4809459" cy="300445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869109" y="3716969"/>
            <a:ext cx="6653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O QUADRO, ESCREVENDO EM UMA FOLHA, O QUE SE PEDE: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804" y="4105296"/>
            <a:ext cx="4283900" cy="2422771"/>
          </a:xfrm>
          <a:prstGeom prst="rect">
            <a:avLst/>
          </a:prstGeom>
        </p:spPr>
      </p:pic>
      <p:sp>
        <p:nvSpPr>
          <p:cNvPr id="11" name="Ondulado 10"/>
          <p:cNvSpPr/>
          <p:nvPr/>
        </p:nvSpPr>
        <p:spPr>
          <a:xfrm rot="20228700">
            <a:off x="724907" y="870856"/>
            <a:ext cx="1611086" cy="95794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cs typeface="Arial" panose="020B0604020202020204" pitchFamily="34" charset="0"/>
              </a:rPr>
              <a:t>ATIVIDADE 2</a:t>
            </a:r>
            <a:endParaRPr lang="pt-BR" dirty="0"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rot="5400000">
            <a:off x="10925906" y="3761724"/>
            <a:ext cx="2073003" cy="218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https://www.aartedeensinareaprender.com/</a:t>
            </a:r>
            <a:endParaRPr lang="pt-B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1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7" name="Ondulado 6"/>
          <p:cNvSpPr/>
          <p:nvPr/>
        </p:nvSpPr>
        <p:spPr>
          <a:xfrm rot="20191331">
            <a:off x="686296" y="788506"/>
            <a:ext cx="1618158" cy="9178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3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876" y="390144"/>
            <a:ext cx="5454015" cy="612492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5400000">
            <a:off x="11359073" y="3857819"/>
            <a:ext cx="12218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https://www.lipitipi.org/</a:t>
            </a:r>
            <a:endParaRPr lang="pt-BR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5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4" y="896458"/>
            <a:ext cx="8178935" cy="5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20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0945" y="280555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67363" y="416373"/>
            <a:ext cx="1104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VER SE VOCÊ ESTÁ POR DENTRO DAS LENDAS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FOLCLÓRICAS? DIGA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QUEM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ESTÃO FALANDO.</a:t>
            </a:r>
            <a:endParaRPr lang="pt-B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67363" y="1198522"/>
            <a:ext cx="4998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ESCONDE COISAS E DÁ NÓ NA CRINA DOS CAVALOS:</a:t>
            </a: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BOITATÁ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CURUPIRA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SACI-PERERÊ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24256" y="2889489"/>
            <a:ext cx="6620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MORA NO FUNDO DAS ÁGUAS, É METADE MULHER E METADE PEIXE, COM CABELOS LONGOS E ENFEITADOS: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NÁIADE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IARA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VITÓRIA-RÉGIA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24256" y="4772039"/>
            <a:ext cx="8936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GALOPA PELA NOITE E SOLTA FOGO PELAS VENTAS:</a:t>
            </a: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MULA-SEM-CABEÇA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CAVALO DE TRÓIA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MULA-DA-GAIOLA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 rot="5400000">
            <a:off x="8931431" y="5830248"/>
            <a:ext cx="6096000" cy="2144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pt-BR" sz="8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jezaine-teodoro.blogspot.com/</a:t>
            </a:r>
            <a:endParaRPr lang="pt-BR" sz="800" dirty="0">
              <a:solidFill>
                <a:schemeClr val="accent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418" y="3795291"/>
            <a:ext cx="1546743" cy="271977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 rot="16200000">
            <a:off x="-2864777" y="2445972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pt-BR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www.inspiradospeloautismo.com.br</a:t>
            </a:r>
            <a:endParaRPr lang="pt-BR" sz="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ndulado 1"/>
          <p:cNvSpPr/>
          <p:nvPr/>
        </p:nvSpPr>
        <p:spPr>
          <a:xfrm rot="1310327">
            <a:off x="9957954" y="1198522"/>
            <a:ext cx="1439389" cy="100039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ATIVIDADE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501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2277" y="287034"/>
            <a:ext cx="11523519" cy="6328063"/>
          </a:xfrm>
          <a:prstGeom prst="rect">
            <a:avLst/>
          </a:prstGeom>
          <a:noFill/>
          <a:ln w="57150">
            <a:solidFill>
              <a:srgbClr val="5F9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91" y="4882947"/>
            <a:ext cx="3494809" cy="183477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57954" y="6415042"/>
            <a:ext cx="23795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b="1" dirty="0" smtClean="0">
                <a:solidFill>
                  <a:srgbClr val="5F938A"/>
                </a:solidFill>
              </a:rPr>
              <a:t>Imagem extraída da internet</a:t>
            </a:r>
            <a:endParaRPr lang="pt-BR" sz="700" b="1" dirty="0">
              <a:solidFill>
                <a:srgbClr val="5F938A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8368" y="851492"/>
            <a:ext cx="8461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SERPENTE DE FOGO QUE MORA NA ÁGUA E PROTEGE AS MATAS CONTRA INCÊNDIOS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BOITATÁ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MAPINGUARI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TUTU </a:t>
            </a:r>
            <a:r>
              <a:rPr lang="pt-BR" dirty="0" smtClean="0"/>
              <a:t>MARAMBÁ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8368" y="3318647"/>
            <a:ext cx="7607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GUARDIÃO DA NATUREZA, COM CABELOS DE FOGO E PÉS VIRADOS PARA TRÁS: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PÉ DE GARRAFA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CURUPIRA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/>
              <a:t>IUPIARA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 rot="5400000">
            <a:off x="10118174" y="4335023"/>
            <a:ext cx="3730752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</a:t>
            </a:r>
            <a:r>
              <a:rPr lang="pt-BR" sz="8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jezaine-teodoro.blogspot.com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650" y="3964198"/>
            <a:ext cx="1402979" cy="255087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16200000">
            <a:off x="-865184" y="4440767"/>
            <a:ext cx="21146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https://www.inspiradospeloautismo.com.br</a:t>
            </a:r>
          </a:p>
        </p:txBody>
      </p:sp>
    </p:spTree>
    <p:extLst>
      <p:ext uri="{BB962C8B-B14F-4D97-AF65-F5344CB8AC3E}">
        <p14:creationId xmlns:p14="http://schemas.microsoft.com/office/powerpoint/2010/main" val="3489186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383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smec37</dc:creator>
  <cp:lastModifiedBy>smec01</cp:lastModifiedBy>
  <cp:revision>30</cp:revision>
  <dcterms:created xsi:type="dcterms:W3CDTF">2020-07-29T14:44:33Z</dcterms:created>
  <dcterms:modified xsi:type="dcterms:W3CDTF">2020-08-13T13:21:11Z</dcterms:modified>
</cp:coreProperties>
</file>