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72" r:id="rId3"/>
    <p:sldId id="269" r:id="rId4"/>
    <p:sldId id="257" r:id="rId5"/>
    <p:sldId id="258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4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4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8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9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8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2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611B3E-F235-46B4-866A-96BC2EB0C533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6C7C0-5BC0-4F9F-83AE-86A0F87AF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1.xml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slide" Target="slide9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slide" Target="slide4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" Target="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hyperlink" Target="https://iema.es.gov.br/Media/iema/Downloads/GEA/2016.12.13%20-%20GEA%20-%20Entre_Clima.pdf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6020" y="2063227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6° AO 9° ANO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908486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54726" y="3635750"/>
            <a:ext cx="2758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75869" y="6191696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4" action="ppaction://hlinksldjump"/>
          </p:cNvPr>
          <p:cNvSpPr/>
          <p:nvPr/>
        </p:nvSpPr>
        <p:spPr>
          <a:xfrm>
            <a:off x="196598" y="6149080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F6A021C1-71EC-4D80-93A6-6BA84103A618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215F48AE-F7D1-4CC9-AD9D-9F51A32F2A6C}"/>
              </a:ext>
            </a:extLst>
          </p:cNvPr>
          <p:cNvSpPr/>
          <p:nvPr/>
        </p:nvSpPr>
        <p:spPr>
          <a:xfrm>
            <a:off x="1910678" y="704669"/>
            <a:ext cx="8577380" cy="786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valores citados no texto ( 300 – 128.000.000.000 – 426.000.000), em notação científica</a:t>
            </a:r>
            <a:r>
              <a:rPr lang="pt-B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correspondem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: Cantos Arredondados 25">
            <a:extLst>
              <a:ext uri="{FF2B5EF4-FFF2-40B4-BE49-F238E27FC236}">
                <a16:creationId xmlns:a16="http://schemas.microsoft.com/office/drawing/2014/main" xmlns="" id="{0A82823D-3C1B-468E-82A8-E63A28F2BD01}"/>
              </a:ext>
            </a:extLst>
          </p:cNvPr>
          <p:cNvSpPr/>
          <p:nvPr/>
        </p:nvSpPr>
        <p:spPr>
          <a:xfrm>
            <a:off x="7030929" y="1766767"/>
            <a:ext cx="3529187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30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12,8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4,26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A42E4EA9-1A48-4711-A821-83334A178BBC}"/>
              </a:ext>
            </a:extLst>
          </p:cNvPr>
          <p:cNvSpPr/>
          <p:nvPr/>
        </p:nvSpPr>
        <p:spPr>
          <a:xfrm>
            <a:off x="6347267" y="1708439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Retângulo: Cantos Arredondados 27">
            <a:extLst>
              <a:ext uri="{FF2B5EF4-FFF2-40B4-BE49-F238E27FC236}">
                <a16:creationId xmlns:a16="http://schemas.microsoft.com/office/drawing/2014/main" xmlns="" id="{03A1D156-86D7-403C-941B-D7E0C1D4EA70}"/>
              </a:ext>
            </a:extLst>
          </p:cNvPr>
          <p:cNvSpPr/>
          <p:nvPr/>
        </p:nvSpPr>
        <p:spPr>
          <a:xfrm>
            <a:off x="7090852" y="2476039"/>
            <a:ext cx="3469264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1,28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4,26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A842BE9E-2AEB-47BD-807A-F94B2DB50701}"/>
              </a:ext>
            </a:extLst>
          </p:cNvPr>
          <p:cNvSpPr/>
          <p:nvPr/>
        </p:nvSpPr>
        <p:spPr>
          <a:xfrm>
            <a:off x="6398313" y="2429546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tângulo: Cantos Arredondados 29">
            <a:extLst>
              <a:ext uri="{FF2B5EF4-FFF2-40B4-BE49-F238E27FC236}">
                <a16:creationId xmlns:a16="http://schemas.microsoft.com/office/drawing/2014/main" xmlns="" id="{7353E1DF-705C-4166-B3F8-4DCBD1D62F03}"/>
              </a:ext>
            </a:extLst>
          </p:cNvPr>
          <p:cNvSpPr/>
          <p:nvPr/>
        </p:nvSpPr>
        <p:spPr>
          <a:xfrm>
            <a:off x="7090852" y="3232649"/>
            <a:ext cx="3469264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 x 10-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128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4,26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E9FE2B46-E519-4673-A0DB-9CA94844F18E}"/>
              </a:ext>
            </a:extLst>
          </p:cNvPr>
          <p:cNvSpPr/>
          <p:nvPr/>
        </p:nvSpPr>
        <p:spPr>
          <a:xfrm>
            <a:off x="6398313" y="3171360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Retângulo: Cantos Arredondados 13">
            <a:extLst>
              <a:ext uri="{FF2B5EF4-FFF2-40B4-BE49-F238E27FC236}">
                <a16:creationId xmlns:a16="http://schemas.microsoft.com/office/drawing/2014/main" xmlns="" id="{168FE7CB-1F3B-4888-B624-87808CC93D0D}"/>
              </a:ext>
            </a:extLst>
          </p:cNvPr>
          <p:cNvSpPr/>
          <p:nvPr/>
        </p:nvSpPr>
        <p:spPr>
          <a:xfrm>
            <a:off x="7081976" y="3963419"/>
            <a:ext cx="3478139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12,8 x 10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4,26 x 10-</a:t>
            </a:r>
            <a:r>
              <a:rPr lang="pt-BR" sz="1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549896E9-0CA8-46AE-A66C-5E40223E7E92}"/>
              </a:ext>
            </a:extLst>
          </p:cNvPr>
          <p:cNvSpPr/>
          <p:nvPr/>
        </p:nvSpPr>
        <p:spPr>
          <a:xfrm>
            <a:off x="6398313" y="3902130"/>
            <a:ext cx="592607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98907" y="2010604"/>
            <a:ext cx="3498506" cy="4009255"/>
            <a:chOff x="0" y="357"/>
            <a:chExt cx="9671" cy="1236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86" y="356"/>
              <a:ext cx="8728" cy="12359"/>
            </a:xfrm>
            <a:prstGeom prst="rect">
              <a:avLst/>
            </a:prstGeom>
            <a:solidFill>
              <a:srgbClr val="DB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1644"/>
              <a:ext cx="23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" y="356"/>
              <a:ext cx="4707" cy="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56"/>
              <a:ext cx="4032" cy="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5155"/>
              <a:ext cx="4712" cy="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6531"/>
              <a:ext cx="4037" cy="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9964"/>
              <a:ext cx="4712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" name="Freeform 10"/>
            <p:cNvSpPr>
              <a:spLocks/>
            </p:cNvSpPr>
            <p:nvPr/>
          </p:nvSpPr>
          <p:spPr bwMode="auto">
            <a:xfrm>
              <a:off x="8900" y="5911"/>
              <a:ext cx="242" cy="562"/>
            </a:xfrm>
            <a:custGeom>
              <a:avLst/>
              <a:gdLst>
                <a:gd name="T0" fmla="+- 0 9142 8901"/>
                <a:gd name="T1" fmla="*/ T0 w 242"/>
                <a:gd name="T2" fmla="+- 0 6473 5911"/>
                <a:gd name="T3" fmla="*/ 6473 h 562"/>
                <a:gd name="T4" fmla="+- 0 9104 8901"/>
                <a:gd name="T5" fmla="*/ T4 w 242"/>
                <a:gd name="T6" fmla="+- 0 6359 5911"/>
                <a:gd name="T7" fmla="*/ 6359 h 562"/>
                <a:gd name="T8" fmla="+- 0 9076 8901"/>
                <a:gd name="T9" fmla="*/ T8 w 242"/>
                <a:gd name="T10" fmla="+- 0 6282 5911"/>
                <a:gd name="T11" fmla="*/ 6282 h 562"/>
                <a:gd name="T12" fmla="+- 0 9044 8901"/>
                <a:gd name="T13" fmla="*/ T12 w 242"/>
                <a:gd name="T14" fmla="+- 0 6198 5911"/>
                <a:gd name="T15" fmla="*/ 6198 h 562"/>
                <a:gd name="T16" fmla="+- 0 9010 8901"/>
                <a:gd name="T17" fmla="*/ T16 w 242"/>
                <a:gd name="T18" fmla="+- 0 6114 5911"/>
                <a:gd name="T19" fmla="*/ 6114 h 562"/>
                <a:gd name="T20" fmla="+- 0 8973 8901"/>
                <a:gd name="T21" fmla="*/ T20 w 242"/>
                <a:gd name="T22" fmla="+- 0 6035 5911"/>
                <a:gd name="T23" fmla="*/ 6035 h 562"/>
                <a:gd name="T24" fmla="+- 0 8937 8901"/>
                <a:gd name="T25" fmla="*/ T24 w 242"/>
                <a:gd name="T26" fmla="+- 0 5965 5911"/>
                <a:gd name="T27" fmla="*/ 5965 h 562"/>
                <a:gd name="T28" fmla="+- 0 8901 8901"/>
                <a:gd name="T29" fmla="*/ T28 w 242"/>
                <a:gd name="T30" fmla="+- 0 5911 5911"/>
                <a:gd name="T31" fmla="*/ 5911 h 5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2" h="562">
                  <a:moveTo>
                    <a:pt x="241" y="562"/>
                  </a:moveTo>
                  <a:lnTo>
                    <a:pt x="203" y="448"/>
                  </a:lnTo>
                  <a:lnTo>
                    <a:pt x="175" y="371"/>
                  </a:lnTo>
                  <a:lnTo>
                    <a:pt x="143" y="287"/>
                  </a:lnTo>
                  <a:lnTo>
                    <a:pt x="109" y="203"/>
                  </a:lnTo>
                  <a:lnTo>
                    <a:pt x="72" y="124"/>
                  </a:lnTo>
                  <a:lnTo>
                    <a:pt x="36" y="5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Freeform 11"/>
            <p:cNvSpPr>
              <a:spLocks/>
            </p:cNvSpPr>
            <p:nvPr/>
          </p:nvSpPr>
          <p:spPr bwMode="auto">
            <a:xfrm>
              <a:off x="8808" y="5634"/>
              <a:ext cx="67" cy="242"/>
            </a:xfrm>
            <a:custGeom>
              <a:avLst/>
              <a:gdLst>
                <a:gd name="T0" fmla="+- 0 8872 8808"/>
                <a:gd name="T1" fmla="*/ T0 w 67"/>
                <a:gd name="T2" fmla="+- 0 5877 5635"/>
                <a:gd name="T3" fmla="*/ 5877 h 242"/>
                <a:gd name="T4" fmla="+- 0 8823 8808"/>
                <a:gd name="T5" fmla="*/ T4 w 67"/>
                <a:gd name="T6" fmla="+- 0 5796 5635"/>
                <a:gd name="T7" fmla="*/ 5796 h 242"/>
                <a:gd name="T8" fmla="+- 0 8808 8808"/>
                <a:gd name="T9" fmla="*/ T8 w 67"/>
                <a:gd name="T10" fmla="+- 0 5725 5635"/>
                <a:gd name="T11" fmla="*/ 5725 h 242"/>
                <a:gd name="T12" fmla="+- 0 8825 8808"/>
                <a:gd name="T13" fmla="*/ T12 w 67"/>
                <a:gd name="T14" fmla="+- 0 5669 5635"/>
                <a:gd name="T15" fmla="*/ 5669 h 242"/>
                <a:gd name="T16" fmla="+- 0 8875 8808"/>
                <a:gd name="T17" fmla="*/ T16 w 67"/>
                <a:gd name="T18" fmla="+- 0 5635 5635"/>
                <a:gd name="T19" fmla="*/ 5635 h 2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7" h="242">
                  <a:moveTo>
                    <a:pt x="64" y="242"/>
                  </a:moveTo>
                  <a:lnTo>
                    <a:pt x="15" y="161"/>
                  </a:lnTo>
                  <a:lnTo>
                    <a:pt x="0" y="90"/>
                  </a:lnTo>
                  <a:lnTo>
                    <a:pt x="17" y="34"/>
                  </a:lnTo>
                  <a:lnTo>
                    <a:pt x="67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6" name="Freeform 12"/>
            <p:cNvSpPr>
              <a:spLocks/>
            </p:cNvSpPr>
            <p:nvPr/>
          </p:nvSpPr>
          <p:spPr bwMode="auto">
            <a:xfrm>
              <a:off x="8919" y="5627"/>
              <a:ext cx="77" cy="119"/>
            </a:xfrm>
            <a:custGeom>
              <a:avLst/>
              <a:gdLst>
                <a:gd name="T0" fmla="+- 0 8920 8920"/>
                <a:gd name="T1" fmla="*/ T0 w 77"/>
                <a:gd name="T2" fmla="+- 0 5627 5627"/>
                <a:gd name="T3" fmla="*/ 5627 h 119"/>
                <a:gd name="T4" fmla="+- 0 8966 8920"/>
                <a:gd name="T5" fmla="*/ T4 w 77"/>
                <a:gd name="T6" fmla="+- 0 5640 5627"/>
                <a:gd name="T7" fmla="*/ 5640 h 119"/>
                <a:gd name="T8" fmla="+- 0 8991 8920"/>
                <a:gd name="T9" fmla="*/ T8 w 77"/>
                <a:gd name="T10" fmla="+- 0 5671 5627"/>
                <a:gd name="T11" fmla="*/ 5671 h 119"/>
                <a:gd name="T12" fmla="+- 0 8996 8920"/>
                <a:gd name="T13" fmla="*/ T12 w 77"/>
                <a:gd name="T14" fmla="+- 0 5710 5627"/>
                <a:gd name="T15" fmla="*/ 5710 h 119"/>
                <a:gd name="T16" fmla="+- 0 8982 8920"/>
                <a:gd name="T17" fmla="*/ T16 w 77"/>
                <a:gd name="T18" fmla="+- 0 5746 5627"/>
                <a:gd name="T19" fmla="*/ 5746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119">
                  <a:moveTo>
                    <a:pt x="0" y="0"/>
                  </a:moveTo>
                  <a:lnTo>
                    <a:pt x="46" y="13"/>
                  </a:lnTo>
                  <a:lnTo>
                    <a:pt x="71" y="44"/>
                  </a:lnTo>
                  <a:lnTo>
                    <a:pt x="76" y="83"/>
                  </a:lnTo>
                  <a:lnTo>
                    <a:pt x="62" y="119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Freeform 13"/>
            <p:cNvSpPr>
              <a:spLocks/>
            </p:cNvSpPr>
            <p:nvPr/>
          </p:nvSpPr>
          <p:spPr bwMode="auto">
            <a:xfrm>
              <a:off x="8864" y="5746"/>
              <a:ext cx="84" cy="32"/>
            </a:xfrm>
            <a:custGeom>
              <a:avLst/>
              <a:gdLst>
                <a:gd name="T0" fmla="+- 0 8948 8864"/>
                <a:gd name="T1" fmla="*/ T0 w 84"/>
                <a:gd name="T2" fmla="+- 0 5772 5747"/>
                <a:gd name="T3" fmla="*/ 5772 h 32"/>
                <a:gd name="T4" fmla="+- 0 8923 8864"/>
                <a:gd name="T5" fmla="*/ T4 w 84"/>
                <a:gd name="T6" fmla="+- 0 5779 5747"/>
                <a:gd name="T7" fmla="*/ 5779 h 32"/>
                <a:gd name="T8" fmla="+- 0 8899 8864"/>
                <a:gd name="T9" fmla="*/ T8 w 84"/>
                <a:gd name="T10" fmla="+- 0 5777 5747"/>
                <a:gd name="T11" fmla="*/ 5777 h 32"/>
                <a:gd name="T12" fmla="+- 0 8879 8864"/>
                <a:gd name="T13" fmla="*/ T12 w 84"/>
                <a:gd name="T14" fmla="+- 0 5767 5747"/>
                <a:gd name="T15" fmla="*/ 5767 h 32"/>
                <a:gd name="T16" fmla="+- 0 8864 8864"/>
                <a:gd name="T17" fmla="*/ T16 w 84"/>
                <a:gd name="T18" fmla="+- 0 5747 5747"/>
                <a:gd name="T19" fmla="*/ 5747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4" h="32">
                  <a:moveTo>
                    <a:pt x="84" y="25"/>
                  </a:moveTo>
                  <a:lnTo>
                    <a:pt x="59" y="32"/>
                  </a:lnTo>
                  <a:lnTo>
                    <a:pt x="35" y="30"/>
                  </a:lnTo>
                  <a:lnTo>
                    <a:pt x="15" y="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Freeform 14"/>
            <p:cNvSpPr>
              <a:spLocks/>
            </p:cNvSpPr>
            <p:nvPr/>
          </p:nvSpPr>
          <p:spPr bwMode="auto">
            <a:xfrm>
              <a:off x="8858" y="5670"/>
              <a:ext cx="63" cy="33"/>
            </a:xfrm>
            <a:custGeom>
              <a:avLst/>
              <a:gdLst>
                <a:gd name="T0" fmla="+- 0 8859 8859"/>
                <a:gd name="T1" fmla="*/ T0 w 63"/>
                <a:gd name="T2" fmla="+- 0 5704 5671"/>
                <a:gd name="T3" fmla="*/ 5704 h 33"/>
                <a:gd name="T4" fmla="+- 0 8869 8859"/>
                <a:gd name="T5" fmla="*/ T4 w 63"/>
                <a:gd name="T6" fmla="+- 0 5688 5671"/>
                <a:gd name="T7" fmla="*/ 5688 h 33"/>
                <a:gd name="T8" fmla="+- 0 8884 8859"/>
                <a:gd name="T9" fmla="*/ T8 w 63"/>
                <a:gd name="T10" fmla="+- 0 5677 5671"/>
                <a:gd name="T11" fmla="*/ 5677 h 33"/>
                <a:gd name="T12" fmla="+- 0 8902 8859"/>
                <a:gd name="T13" fmla="*/ T12 w 63"/>
                <a:gd name="T14" fmla="+- 0 5671 5671"/>
                <a:gd name="T15" fmla="*/ 5671 h 33"/>
                <a:gd name="T16" fmla="+- 0 8921 8859"/>
                <a:gd name="T17" fmla="*/ T16 w 63"/>
                <a:gd name="T18" fmla="+- 0 5671 5671"/>
                <a:gd name="T19" fmla="*/ 5671 h 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" h="33">
                  <a:moveTo>
                    <a:pt x="0" y="33"/>
                  </a:moveTo>
                  <a:lnTo>
                    <a:pt x="10" y="17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AutoShape 15"/>
            <p:cNvSpPr>
              <a:spLocks/>
            </p:cNvSpPr>
            <p:nvPr/>
          </p:nvSpPr>
          <p:spPr bwMode="auto">
            <a:xfrm>
              <a:off x="8859" y="5630"/>
              <a:ext cx="293" cy="871"/>
            </a:xfrm>
            <a:custGeom>
              <a:avLst/>
              <a:gdLst>
                <a:gd name="T0" fmla="+- 0 9151 8859"/>
                <a:gd name="T1" fmla="*/ T0 w 293"/>
                <a:gd name="T2" fmla="+- 0 6501 5631"/>
                <a:gd name="T3" fmla="*/ 6501 h 871"/>
                <a:gd name="T4" fmla="+- 0 9151 8859"/>
                <a:gd name="T5" fmla="*/ T4 w 293"/>
                <a:gd name="T6" fmla="+- 0 6501 5631"/>
                <a:gd name="T7" fmla="*/ 6501 h 871"/>
                <a:gd name="T8" fmla="+- 0 8891 8859"/>
                <a:gd name="T9" fmla="*/ T8 w 293"/>
                <a:gd name="T10" fmla="+- 0 5900 5631"/>
                <a:gd name="T11" fmla="*/ 5900 h 871"/>
                <a:gd name="T12" fmla="+- 0 8891 8859"/>
                <a:gd name="T13" fmla="*/ T12 w 293"/>
                <a:gd name="T14" fmla="+- 0 5900 5631"/>
                <a:gd name="T15" fmla="*/ 5900 h 871"/>
                <a:gd name="T16" fmla="+- 0 8889 8859"/>
                <a:gd name="T17" fmla="*/ T16 w 293"/>
                <a:gd name="T18" fmla="+- 0 5631 5631"/>
                <a:gd name="T19" fmla="*/ 5631 h 871"/>
                <a:gd name="T20" fmla="+- 0 8889 8859"/>
                <a:gd name="T21" fmla="*/ T20 w 293"/>
                <a:gd name="T22" fmla="+- 0 5631 5631"/>
                <a:gd name="T23" fmla="*/ 5631 h 871"/>
                <a:gd name="T24" fmla="+- 0 8971 8859"/>
                <a:gd name="T25" fmla="*/ T24 w 293"/>
                <a:gd name="T26" fmla="+- 0 5757 5631"/>
                <a:gd name="T27" fmla="*/ 5757 h 871"/>
                <a:gd name="T28" fmla="+- 0 8971 8859"/>
                <a:gd name="T29" fmla="*/ T28 w 293"/>
                <a:gd name="T30" fmla="+- 0 5757 5631"/>
                <a:gd name="T31" fmla="*/ 5757 h 871"/>
                <a:gd name="T32" fmla="+- 0 8859 8859"/>
                <a:gd name="T33" fmla="*/ T32 w 293"/>
                <a:gd name="T34" fmla="+- 0 5734 5631"/>
                <a:gd name="T35" fmla="*/ 5734 h 871"/>
                <a:gd name="T36" fmla="+- 0 8859 8859"/>
                <a:gd name="T37" fmla="*/ T36 w 293"/>
                <a:gd name="T38" fmla="+- 0 5734 5631"/>
                <a:gd name="T39" fmla="*/ 5734 h 871"/>
                <a:gd name="T40" fmla="+- 0 8936 8859"/>
                <a:gd name="T41" fmla="*/ T40 w 293"/>
                <a:gd name="T42" fmla="+- 0 5675 5631"/>
                <a:gd name="T43" fmla="*/ 5675 h 871"/>
                <a:gd name="T44" fmla="+- 0 8936 8859"/>
                <a:gd name="T45" fmla="*/ T44 w 293"/>
                <a:gd name="T46" fmla="+- 0 5675 5631"/>
                <a:gd name="T47" fmla="*/ 5675 h 8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93" h="871">
                  <a:moveTo>
                    <a:pt x="292" y="870"/>
                  </a:moveTo>
                  <a:lnTo>
                    <a:pt x="292" y="870"/>
                  </a:lnTo>
                  <a:moveTo>
                    <a:pt x="32" y="269"/>
                  </a:moveTo>
                  <a:lnTo>
                    <a:pt x="32" y="269"/>
                  </a:lnTo>
                  <a:moveTo>
                    <a:pt x="30" y="0"/>
                  </a:moveTo>
                  <a:lnTo>
                    <a:pt x="30" y="0"/>
                  </a:lnTo>
                  <a:moveTo>
                    <a:pt x="112" y="126"/>
                  </a:moveTo>
                  <a:lnTo>
                    <a:pt x="112" y="126"/>
                  </a:lnTo>
                  <a:moveTo>
                    <a:pt x="0" y="103"/>
                  </a:moveTo>
                  <a:lnTo>
                    <a:pt x="0" y="103"/>
                  </a:lnTo>
                  <a:moveTo>
                    <a:pt x="77" y="44"/>
                  </a:moveTo>
                  <a:lnTo>
                    <a:pt x="77" y="44"/>
                  </a:lnTo>
                </a:path>
              </a:pathLst>
            </a:custGeom>
            <a:noFill/>
            <a:ln w="9525">
              <a:solidFill>
                <a:srgbClr val="4165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AutoShape 16"/>
            <p:cNvSpPr>
              <a:spLocks/>
            </p:cNvSpPr>
            <p:nvPr/>
          </p:nvSpPr>
          <p:spPr bwMode="auto">
            <a:xfrm>
              <a:off x="7914" y="5615"/>
              <a:ext cx="1400" cy="2116"/>
            </a:xfrm>
            <a:custGeom>
              <a:avLst/>
              <a:gdLst>
                <a:gd name="T0" fmla="+- 0 9220 7915"/>
                <a:gd name="T1" fmla="*/ T0 w 1400"/>
                <a:gd name="T2" fmla="+- 0 6454 5616"/>
                <a:gd name="T3" fmla="*/ 6454 h 2116"/>
                <a:gd name="T4" fmla="+- 0 9148 7915"/>
                <a:gd name="T5" fmla="*/ T4 w 1400"/>
                <a:gd name="T6" fmla="+- 0 6464 5616"/>
                <a:gd name="T7" fmla="*/ 6464 h 2116"/>
                <a:gd name="T8" fmla="+- 0 8840 7915"/>
                <a:gd name="T9" fmla="*/ T8 w 1400"/>
                <a:gd name="T10" fmla="+- 0 6496 5616"/>
                <a:gd name="T11" fmla="*/ 6496 h 2116"/>
                <a:gd name="T12" fmla="+- 0 8554 7915"/>
                <a:gd name="T13" fmla="*/ T12 w 1400"/>
                <a:gd name="T14" fmla="+- 0 6577 5616"/>
                <a:gd name="T15" fmla="*/ 6577 h 2116"/>
                <a:gd name="T16" fmla="+- 0 8269 7915"/>
                <a:gd name="T17" fmla="*/ T16 w 1400"/>
                <a:gd name="T18" fmla="+- 0 6689 5616"/>
                <a:gd name="T19" fmla="*/ 6689 h 2116"/>
                <a:gd name="T20" fmla="+- 0 8302 7915"/>
                <a:gd name="T21" fmla="*/ T20 w 1400"/>
                <a:gd name="T22" fmla="+- 0 6678 5616"/>
                <a:gd name="T23" fmla="*/ 6678 h 2116"/>
                <a:gd name="T24" fmla="+- 0 8779 7915"/>
                <a:gd name="T25" fmla="*/ T24 w 1400"/>
                <a:gd name="T26" fmla="+- 0 6497 5616"/>
                <a:gd name="T27" fmla="*/ 6497 h 2116"/>
                <a:gd name="T28" fmla="+- 0 9154 7915"/>
                <a:gd name="T29" fmla="*/ T28 w 1400"/>
                <a:gd name="T30" fmla="+- 0 6461 5616"/>
                <a:gd name="T31" fmla="*/ 6461 h 2116"/>
                <a:gd name="T32" fmla="+- 0 8320 7915"/>
                <a:gd name="T33" fmla="*/ T32 w 1400"/>
                <a:gd name="T34" fmla="+- 0 6606 5616"/>
                <a:gd name="T35" fmla="*/ 6606 h 2116"/>
                <a:gd name="T36" fmla="+- 0 8091 7915"/>
                <a:gd name="T37" fmla="*/ T36 w 1400"/>
                <a:gd name="T38" fmla="+- 0 6702 5616"/>
                <a:gd name="T39" fmla="*/ 6702 h 2116"/>
                <a:gd name="T40" fmla="+- 0 8479 7915"/>
                <a:gd name="T41" fmla="*/ T40 w 1400"/>
                <a:gd name="T42" fmla="+- 0 6708 5616"/>
                <a:gd name="T43" fmla="*/ 6708 h 2116"/>
                <a:gd name="T44" fmla="+- 0 8073 7915"/>
                <a:gd name="T45" fmla="*/ T44 w 1400"/>
                <a:gd name="T46" fmla="+- 0 7169 5616"/>
                <a:gd name="T47" fmla="*/ 7169 h 2116"/>
                <a:gd name="T48" fmla="+- 0 7954 7915"/>
                <a:gd name="T49" fmla="*/ T48 w 1400"/>
                <a:gd name="T50" fmla="+- 0 7289 5616"/>
                <a:gd name="T51" fmla="*/ 7289 h 2116"/>
                <a:gd name="T52" fmla="+- 0 8297 7915"/>
                <a:gd name="T53" fmla="*/ T52 w 1400"/>
                <a:gd name="T54" fmla="+- 0 7172 5616"/>
                <a:gd name="T55" fmla="*/ 7172 h 2116"/>
                <a:gd name="T56" fmla="+- 0 8785 7915"/>
                <a:gd name="T57" fmla="*/ T56 w 1400"/>
                <a:gd name="T58" fmla="+- 0 6809 5616"/>
                <a:gd name="T59" fmla="*/ 6809 h 2116"/>
                <a:gd name="T60" fmla="+- 0 9036 7915"/>
                <a:gd name="T61" fmla="*/ T60 w 1400"/>
                <a:gd name="T62" fmla="+- 0 6596 5616"/>
                <a:gd name="T63" fmla="*/ 6596 h 2116"/>
                <a:gd name="T64" fmla="+- 0 9133 7915"/>
                <a:gd name="T65" fmla="*/ T64 w 1400"/>
                <a:gd name="T66" fmla="+- 0 6547 5616"/>
                <a:gd name="T67" fmla="*/ 6547 h 2116"/>
                <a:gd name="T68" fmla="+- 0 9176 7915"/>
                <a:gd name="T69" fmla="*/ T68 w 1400"/>
                <a:gd name="T70" fmla="+- 0 6509 5616"/>
                <a:gd name="T71" fmla="*/ 6509 h 2116"/>
                <a:gd name="T72" fmla="+- 0 9014 7915"/>
                <a:gd name="T73" fmla="*/ T72 w 1400"/>
                <a:gd name="T74" fmla="+- 0 6544 5616"/>
                <a:gd name="T75" fmla="*/ 6544 h 2116"/>
                <a:gd name="T76" fmla="+- 0 8833 7915"/>
                <a:gd name="T77" fmla="*/ T76 w 1400"/>
                <a:gd name="T78" fmla="+- 0 6659 5616"/>
                <a:gd name="T79" fmla="*/ 6659 h 2116"/>
                <a:gd name="T80" fmla="+- 0 8487 7915"/>
                <a:gd name="T81" fmla="*/ T80 w 1400"/>
                <a:gd name="T82" fmla="+- 0 6874 5616"/>
                <a:gd name="T83" fmla="*/ 6874 h 2116"/>
                <a:gd name="T84" fmla="+- 0 8252 7915"/>
                <a:gd name="T85" fmla="*/ T84 w 1400"/>
                <a:gd name="T86" fmla="+- 0 7097 5616"/>
                <a:gd name="T87" fmla="*/ 7097 h 2116"/>
                <a:gd name="T88" fmla="+- 0 8017 7915"/>
                <a:gd name="T89" fmla="*/ T88 w 1400"/>
                <a:gd name="T90" fmla="+- 0 7262 5616"/>
                <a:gd name="T91" fmla="*/ 7262 h 2116"/>
                <a:gd name="T92" fmla="+- 0 8372 7915"/>
                <a:gd name="T93" fmla="*/ T92 w 1400"/>
                <a:gd name="T94" fmla="+- 0 6956 5616"/>
                <a:gd name="T95" fmla="*/ 6956 h 2116"/>
                <a:gd name="T96" fmla="+- 0 8763 7915"/>
                <a:gd name="T97" fmla="*/ T96 w 1400"/>
                <a:gd name="T98" fmla="+- 0 6682 5616"/>
                <a:gd name="T99" fmla="*/ 6682 h 2116"/>
                <a:gd name="T100" fmla="+- 0 9010 7915"/>
                <a:gd name="T101" fmla="*/ T100 w 1400"/>
                <a:gd name="T102" fmla="+- 0 6544 5616"/>
                <a:gd name="T103" fmla="*/ 6544 h 2116"/>
                <a:gd name="T104" fmla="+- 0 9173 7915"/>
                <a:gd name="T105" fmla="*/ T104 w 1400"/>
                <a:gd name="T106" fmla="+- 0 6488 5616"/>
                <a:gd name="T107" fmla="*/ 6488 h 2116"/>
                <a:gd name="T108" fmla="+- 0 9301 7915"/>
                <a:gd name="T109" fmla="*/ T108 w 1400"/>
                <a:gd name="T110" fmla="+- 0 6484 5616"/>
                <a:gd name="T111" fmla="*/ 6484 h 2116"/>
                <a:gd name="T112" fmla="+- 0 9120 7915"/>
                <a:gd name="T113" fmla="*/ T112 w 1400"/>
                <a:gd name="T114" fmla="+- 0 6622 5616"/>
                <a:gd name="T115" fmla="*/ 6622 h 2116"/>
                <a:gd name="T116" fmla="+- 0 9018 7915"/>
                <a:gd name="T117" fmla="*/ T116 w 1400"/>
                <a:gd name="T118" fmla="+- 0 6725 5616"/>
                <a:gd name="T119" fmla="*/ 6725 h 2116"/>
                <a:gd name="T120" fmla="+- 0 8937 7915"/>
                <a:gd name="T121" fmla="*/ T120 w 1400"/>
                <a:gd name="T122" fmla="+- 0 6893 5616"/>
                <a:gd name="T123" fmla="*/ 6893 h 2116"/>
                <a:gd name="T124" fmla="+- 0 8830 7915"/>
                <a:gd name="T125" fmla="*/ T124 w 1400"/>
                <a:gd name="T126" fmla="+- 0 7164 5616"/>
                <a:gd name="T127" fmla="*/ 7164 h 2116"/>
                <a:gd name="T128" fmla="+- 0 8731 7915"/>
                <a:gd name="T129" fmla="*/ T128 w 1400"/>
                <a:gd name="T130" fmla="+- 0 7512 5616"/>
                <a:gd name="T131" fmla="*/ 7512 h 2116"/>
                <a:gd name="T132" fmla="+- 0 8736 7915"/>
                <a:gd name="T133" fmla="*/ T132 w 1400"/>
                <a:gd name="T134" fmla="+- 0 7478 5616"/>
                <a:gd name="T135" fmla="*/ 7478 h 2116"/>
                <a:gd name="T136" fmla="+- 0 8880 7915"/>
                <a:gd name="T137" fmla="*/ T136 w 1400"/>
                <a:gd name="T138" fmla="+- 0 6984 5616"/>
                <a:gd name="T139" fmla="*/ 6984 h 2116"/>
                <a:gd name="T140" fmla="+- 0 9010 7915"/>
                <a:gd name="T141" fmla="*/ T140 w 1400"/>
                <a:gd name="T142" fmla="+- 0 6725 5616"/>
                <a:gd name="T143" fmla="*/ 6725 h 2116"/>
                <a:gd name="T144" fmla="+- 0 8903 7915"/>
                <a:gd name="T145" fmla="*/ T144 w 1400"/>
                <a:gd name="T146" fmla="+- 0 6760 5616"/>
                <a:gd name="T147" fmla="*/ 6760 h 2116"/>
                <a:gd name="T148" fmla="+- 0 8689 7915"/>
                <a:gd name="T149" fmla="*/ T148 w 1400"/>
                <a:gd name="T150" fmla="+- 0 7270 5616"/>
                <a:gd name="T151" fmla="*/ 7270 h 2116"/>
                <a:gd name="T152" fmla="+- 0 8646 7915"/>
                <a:gd name="T153" fmla="*/ T152 w 1400"/>
                <a:gd name="T154" fmla="+- 0 7686 5616"/>
                <a:gd name="T155" fmla="*/ 7686 h 2116"/>
                <a:gd name="T156" fmla="+- 0 8684 7915"/>
                <a:gd name="T157" fmla="*/ T156 w 1400"/>
                <a:gd name="T158" fmla="+- 0 7666 5616"/>
                <a:gd name="T159" fmla="*/ 7666 h 2116"/>
                <a:gd name="T160" fmla="+- 0 8920 7915"/>
                <a:gd name="T161" fmla="*/ T160 w 1400"/>
                <a:gd name="T162" fmla="+- 0 7400 5616"/>
                <a:gd name="T163" fmla="*/ 7400 h 2116"/>
                <a:gd name="T164" fmla="+- 0 9054 7915"/>
                <a:gd name="T165" fmla="*/ T164 w 1400"/>
                <a:gd name="T166" fmla="+- 0 6896 5616"/>
                <a:gd name="T167" fmla="*/ 6896 h 2116"/>
                <a:gd name="T168" fmla="+- 0 9082 7915"/>
                <a:gd name="T169" fmla="*/ T168 w 1400"/>
                <a:gd name="T170" fmla="+- 0 6686 5616"/>
                <a:gd name="T171" fmla="*/ 6686 h 2116"/>
                <a:gd name="T172" fmla="+- 0 9314 7915"/>
                <a:gd name="T173" fmla="*/ T172 w 1400"/>
                <a:gd name="T174" fmla="+- 0 6584 5616"/>
                <a:gd name="T175" fmla="*/ 6584 h 2116"/>
                <a:gd name="T176" fmla="+- 0 9158 7915"/>
                <a:gd name="T177" fmla="*/ T176 w 1400"/>
                <a:gd name="T178" fmla="+- 0 6351 5616"/>
                <a:gd name="T179" fmla="*/ 6351 h 2116"/>
                <a:gd name="T180" fmla="+- 0 9001 7915"/>
                <a:gd name="T181" fmla="*/ T180 w 1400"/>
                <a:gd name="T182" fmla="+- 0 6341 5616"/>
                <a:gd name="T183" fmla="*/ 6341 h 2116"/>
                <a:gd name="T184" fmla="+- 0 8487 7915"/>
                <a:gd name="T185" fmla="*/ T184 w 1400"/>
                <a:gd name="T186" fmla="+- 0 5970 5616"/>
                <a:gd name="T187" fmla="*/ 5970 h 2116"/>
                <a:gd name="T188" fmla="+- 0 8066 7915"/>
                <a:gd name="T189" fmla="*/ T188 w 1400"/>
                <a:gd name="T190" fmla="+- 0 5712 5616"/>
                <a:gd name="T191" fmla="*/ 5712 h 2116"/>
                <a:gd name="T192" fmla="+- 0 8268 7915"/>
                <a:gd name="T193" fmla="*/ T192 w 1400"/>
                <a:gd name="T194" fmla="+- 0 5799 5616"/>
                <a:gd name="T195" fmla="*/ 5799 h 2116"/>
                <a:gd name="T196" fmla="+- 0 8888 7915"/>
                <a:gd name="T197" fmla="*/ T196 w 1400"/>
                <a:gd name="T198" fmla="+- 0 6245 5616"/>
                <a:gd name="T199" fmla="*/ 6245 h 2116"/>
                <a:gd name="T200" fmla="+- 0 9103 7915"/>
                <a:gd name="T201" fmla="*/ T200 w 1400"/>
                <a:gd name="T202" fmla="+- 0 6323 5616"/>
                <a:gd name="T203" fmla="*/ 6323 h 2116"/>
                <a:gd name="T204" fmla="+- 0 8568 7915"/>
                <a:gd name="T205" fmla="*/ T204 w 1400"/>
                <a:gd name="T206" fmla="+- 0 5788 5616"/>
                <a:gd name="T207" fmla="*/ 5788 h 2116"/>
                <a:gd name="T208" fmla="+- 0 8117 7915"/>
                <a:gd name="T209" fmla="*/ T208 w 1400"/>
                <a:gd name="T210" fmla="+- 0 5654 5616"/>
                <a:gd name="T211" fmla="*/ 5654 h 2116"/>
                <a:gd name="T212" fmla="+- 0 7928 7915"/>
                <a:gd name="T213" fmla="*/ T212 w 1400"/>
                <a:gd name="T214" fmla="+- 0 5655 5616"/>
                <a:gd name="T215" fmla="*/ 5655 h 2116"/>
                <a:gd name="T216" fmla="+- 0 8274 7915"/>
                <a:gd name="T217" fmla="*/ T216 w 1400"/>
                <a:gd name="T218" fmla="+- 0 6042 5616"/>
                <a:gd name="T219" fmla="*/ 6042 h 2116"/>
                <a:gd name="T220" fmla="+- 0 8674 7915"/>
                <a:gd name="T221" fmla="*/ T220 w 1400"/>
                <a:gd name="T222" fmla="+- 0 6321 5616"/>
                <a:gd name="T223" fmla="*/ 6321 h 2116"/>
                <a:gd name="T224" fmla="+- 0 9086 7915"/>
                <a:gd name="T225" fmla="*/ T224 w 1400"/>
                <a:gd name="T226" fmla="+- 0 6400 5616"/>
                <a:gd name="T227" fmla="*/ 6400 h 2116"/>
                <a:gd name="T228" fmla="+- 0 9259 7915"/>
                <a:gd name="T229" fmla="*/ T228 w 1400"/>
                <a:gd name="T230" fmla="+- 0 6404 5616"/>
                <a:gd name="T231" fmla="*/ 6404 h 2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1400" h="2116">
                  <a:moveTo>
                    <a:pt x="1399" y="848"/>
                  </a:moveTo>
                  <a:lnTo>
                    <a:pt x="1384" y="849"/>
                  </a:lnTo>
                  <a:lnTo>
                    <a:pt x="1367" y="848"/>
                  </a:lnTo>
                  <a:lnTo>
                    <a:pt x="1345" y="845"/>
                  </a:lnTo>
                  <a:lnTo>
                    <a:pt x="1339" y="844"/>
                  </a:lnTo>
                  <a:lnTo>
                    <a:pt x="1305" y="838"/>
                  </a:lnTo>
                  <a:lnTo>
                    <a:pt x="1274" y="833"/>
                  </a:lnTo>
                  <a:lnTo>
                    <a:pt x="1252" y="828"/>
                  </a:lnTo>
                  <a:lnTo>
                    <a:pt x="1243" y="826"/>
                  </a:lnTo>
                  <a:lnTo>
                    <a:pt x="1239" y="826"/>
                  </a:lnTo>
                  <a:lnTo>
                    <a:pt x="1239" y="845"/>
                  </a:lnTo>
                  <a:lnTo>
                    <a:pt x="1233" y="848"/>
                  </a:lnTo>
                  <a:lnTo>
                    <a:pt x="1226" y="850"/>
                  </a:lnTo>
                  <a:lnTo>
                    <a:pt x="1213" y="852"/>
                  </a:lnTo>
                  <a:lnTo>
                    <a:pt x="1190" y="854"/>
                  </a:lnTo>
                  <a:lnTo>
                    <a:pt x="1069" y="863"/>
                  </a:lnTo>
                  <a:lnTo>
                    <a:pt x="990" y="871"/>
                  </a:lnTo>
                  <a:lnTo>
                    <a:pt x="925" y="880"/>
                  </a:lnTo>
                  <a:lnTo>
                    <a:pt x="873" y="890"/>
                  </a:lnTo>
                  <a:lnTo>
                    <a:pt x="823" y="901"/>
                  </a:lnTo>
                  <a:lnTo>
                    <a:pt x="775" y="914"/>
                  </a:lnTo>
                  <a:lnTo>
                    <a:pt x="730" y="928"/>
                  </a:lnTo>
                  <a:lnTo>
                    <a:pt x="685" y="943"/>
                  </a:lnTo>
                  <a:lnTo>
                    <a:pt x="639" y="961"/>
                  </a:lnTo>
                  <a:lnTo>
                    <a:pt x="595" y="979"/>
                  </a:lnTo>
                  <a:lnTo>
                    <a:pt x="514" y="1017"/>
                  </a:lnTo>
                  <a:lnTo>
                    <a:pt x="477" y="1032"/>
                  </a:lnTo>
                  <a:lnTo>
                    <a:pt x="440" y="1047"/>
                  </a:lnTo>
                  <a:lnTo>
                    <a:pt x="400" y="1061"/>
                  </a:lnTo>
                  <a:lnTo>
                    <a:pt x="354" y="1073"/>
                  </a:lnTo>
                  <a:lnTo>
                    <a:pt x="308" y="1082"/>
                  </a:lnTo>
                  <a:lnTo>
                    <a:pt x="271" y="1088"/>
                  </a:lnTo>
                  <a:lnTo>
                    <a:pt x="242" y="1092"/>
                  </a:lnTo>
                  <a:lnTo>
                    <a:pt x="254" y="1087"/>
                  </a:lnTo>
                  <a:lnTo>
                    <a:pt x="331" y="1076"/>
                  </a:lnTo>
                  <a:lnTo>
                    <a:pt x="387" y="1062"/>
                  </a:lnTo>
                  <a:lnTo>
                    <a:pt x="449" y="1036"/>
                  </a:lnTo>
                  <a:lnTo>
                    <a:pt x="545" y="989"/>
                  </a:lnTo>
                  <a:lnTo>
                    <a:pt x="626" y="953"/>
                  </a:lnTo>
                  <a:lnTo>
                    <a:pt x="707" y="923"/>
                  </a:lnTo>
                  <a:lnTo>
                    <a:pt x="787" y="899"/>
                  </a:lnTo>
                  <a:lnTo>
                    <a:pt x="864" y="881"/>
                  </a:lnTo>
                  <a:lnTo>
                    <a:pt x="937" y="868"/>
                  </a:lnTo>
                  <a:lnTo>
                    <a:pt x="1006" y="860"/>
                  </a:lnTo>
                  <a:lnTo>
                    <a:pt x="1146" y="847"/>
                  </a:lnTo>
                  <a:lnTo>
                    <a:pt x="1183" y="845"/>
                  </a:lnTo>
                  <a:lnTo>
                    <a:pt x="1209" y="845"/>
                  </a:lnTo>
                  <a:lnTo>
                    <a:pt x="1239" y="845"/>
                  </a:lnTo>
                  <a:lnTo>
                    <a:pt x="1239" y="826"/>
                  </a:lnTo>
                  <a:lnTo>
                    <a:pt x="1008" y="789"/>
                  </a:lnTo>
                  <a:lnTo>
                    <a:pt x="869" y="779"/>
                  </a:lnTo>
                  <a:lnTo>
                    <a:pt x="773" y="799"/>
                  </a:lnTo>
                  <a:lnTo>
                    <a:pt x="664" y="852"/>
                  </a:lnTo>
                  <a:lnTo>
                    <a:pt x="405" y="990"/>
                  </a:lnTo>
                  <a:lnTo>
                    <a:pt x="333" y="1026"/>
                  </a:lnTo>
                  <a:lnTo>
                    <a:pt x="274" y="1053"/>
                  </a:lnTo>
                  <a:lnTo>
                    <a:pt x="234" y="1067"/>
                  </a:lnTo>
                  <a:lnTo>
                    <a:pt x="199" y="1075"/>
                  </a:lnTo>
                  <a:lnTo>
                    <a:pt x="181" y="1081"/>
                  </a:lnTo>
                  <a:lnTo>
                    <a:pt x="176" y="1086"/>
                  </a:lnTo>
                  <a:lnTo>
                    <a:pt x="184" y="1094"/>
                  </a:lnTo>
                  <a:lnTo>
                    <a:pt x="211" y="1103"/>
                  </a:lnTo>
                  <a:lnTo>
                    <a:pt x="270" y="1112"/>
                  </a:lnTo>
                  <a:lnTo>
                    <a:pt x="358" y="1115"/>
                  </a:lnTo>
                  <a:lnTo>
                    <a:pt x="469" y="1108"/>
                  </a:lnTo>
                  <a:lnTo>
                    <a:pt x="564" y="1092"/>
                  </a:lnTo>
                  <a:lnTo>
                    <a:pt x="578" y="1090"/>
                  </a:lnTo>
                  <a:lnTo>
                    <a:pt x="564" y="1098"/>
                  </a:lnTo>
                  <a:lnTo>
                    <a:pt x="467" y="1203"/>
                  </a:lnTo>
                  <a:lnTo>
                    <a:pt x="269" y="1430"/>
                  </a:lnTo>
                  <a:lnTo>
                    <a:pt x="210" y="1497"/>
                  </a:lnTo>
                  <a:lnTo>
                    <a:pt x="158" y="1553"/>
                  </a:lnTo>
                  <a:lnTo>
                    <a:pt x="115" y="1596"/>
                  </a:lnTo>
                  <a:lnTo>
                    <a:pt x="83" y="1622"/>
                  </a:lnTo>
                  <a:lnTo>
                    <a:pt x="48" y="1646"/>
                  </a:lnTo>
                  <a:lnTo>
                    <a:pt x="30" y="1660"/>
                  </a:lnTo>
                  <a:lnTo>
                    <a:pt x="27" y="1668"/>
                  </a:lnTo>
                  <a:lnTo>
                    <a:pt x="39" y="1673"/>
                  </a:lnTo>
                  <a:lnTo>
                    <a:pt x="65" y="1673"/>
                  </a:lnTo>
                  <a:lnTo>
                    <a:pt x="115" y="1663"/>
                  </a:lnTo>
                  <a:lnTo>
                    <a:pt x="173" y="1646"/>
                  </a:lnTo>
                  <a:lnTo>
                    <a:pt x="188" y="1642"/>
                  </a:lnTo>
                  <a:lnTo>
                    <a:pt x="278" y="1607"/>
                  </a:lnTo>
                  <a:lnTo>
                    <a:pt x="382" y="1556"/>
                  </a:lnTo>
                  <a:lnTo>
                    <a:pt x="497" y="1487"/>
                  </a:lnTo>
                  <a:lnTo>
                    <a:pt x="576" y="1431"/>
                  </a:lnTo>
                  <a:lnTo>
                    <a:pt x="655" y="1372"/>
                  </a:lnTo>
                  <a:lnTo>
                    <a:pt x="731" y="1311"/>
                  </a:lnTo>
                  <a:lnTo>
                    <a:pt x="803" y="1250"/>
                  </a:lnTo>
                  <a:lnTo>
                    <a:pt x="870" y="1193"/>
                  </a:lnTo>
                  <a:lnTo>
                    <a:pt x="928" y="1140"/>
                  </a:lnTo>
                  <a:lnTo>
                    <a:pt x="1015" y="1061"/>
                  </a:lnTo>
                  <a:lnTo>
                    <a:pt x="1041" y="1038"/>
                  </a:lnTo>
                  <a:lnTo>
                    <a:pt x="1077" y="1009"/>
                  </a:lnTo>
                  <a:lnTo>
                    <a:pt x="1103" y="991"/>
                  </a:lnTo>
                  <a:lnTo>
                    <a:pt x="1121" y="980"/>
                  </a:lnTo>
                  <a:lnTo>
                    <a:pt x="1132" y="973"/>
                  </a:lnTo>
                  <a:lnTo>
                    <a:pt x="1147" y="963"/>
                  </a:lnTo>
                  <a:lnTo>
                    <a:pt x="1170" y="951"/>
                  </a:lnTo>
                  <a:lnTo>
                    <a:pt x="1172" y="950"/>
                  </a:lnTo>
                  <a:lnTo>
                    <a:pt x="1198" y="938"/>
                  </a:lnTo>
                  <a:lnTo>
                    <a:pt x="1218" y="931"/>
                  </a:lnTo>
                  <a:lnTo>
                    <a:pt x="1240" y="924"/>
                  </a:lnTo>
                  <a:lnTo>
                    <a:pt x="1271" y="914"/>
                  </a:lnTo>
                  <a:lnTo>
                    <a:pt x="1309" y="901"/>
                  </a:lnTo>
                  <a:lnTo>
                    <a:pt x="1302" y="873"/>
                  </a:lnTo>
                  <a:lnTo>
                    <a:pt x="1279" y="886"/>
                  </a:lnTo>
                  <a:lnTo>
                    <a:pt x="1261" y="893"/>
                  </a:lnTo>
                  <a:lnTo>
                    <a:pt x="1241" y="899"/>
                  </a:lnTo>
                  <a:lnTo>
                    <a:pt x="1209" y="907"/>
                  </a:lnTo>
                  <a:lnTo>
                    <a:pt x="1169" y="915"/>
                  </a:lnTo>
                  <a:lnTo>
                    <a:pt x="1132" y="922"/>
                  </a:lnTo>
                  <a:lnTo>
                    <a:pt x="1105" y="927"/>
                  </a:lnTo>
                  <a:lnTo>
                    <a:pt x="1099" y="928"/>
                  </a:lnTo>
                  <a:lnTo>
                    <a:pt x="1099" y="951"/>
                  </a:lnTo>
                  <a:lnTo>
                    <a:pt x="1094" y="957"/>
                  </a:lnTo>
                  <a:lnTo>
                    <a:pt x="1087" y="962"/>
                  </a:lnTo>
                  <a:lnTo>
                    <a:pt x="1073" y="969"/>
                  </a:lnTo>
                  <a:lnTo>
                    <a:pt x="1048" y="982"/>
                  </a:lnTo>
                  <a:lnTo>
                    <a:pt x="918" y="1043"/>
                  </a:lnTo>
                  <a:lnTo>
                    <a:pt x="835" y="1085"/>
                  </a:lnTo>
                  <a:lnTo>
                    <a:pt x="767" y="1123"/>
                  </a:lnTo>
                  <a:lnTo>
                    <a:pt x="713" y="1156"/>
                  </a:lnTo>
                  <a:lnTo>
                    <a:pt x="663" y="1190"/>
                  </a:lnTo>
                  <a:lnTo>
                    <a:pt x="616" y="1223"/>
                  </a:lnTo>
                  <a:lnTo>
                    <a:pt x="572" y="1258"/>
                  </a:lnTo>
                  <a:lnTo>
                    <a:pt x="529" y="1294"/>
                  </a:lnTo>
                  <a:lnTo>
                    <a:pt x="486" y="1333"/>
                  </a:lnTo>
                  <a:lnTo>
                    <a:pt x="444" y="1372"/>
                  </a:lnTo>
                  <a:lnTo>
                    <a:pt x="406" y="1411"/>
                  </a:lnTo>
                  <a:lnTo>
                    <a:pt x="371" y="1448"/>
                  </a:lnTo>
                  <a:lnTo>
                    <a:pt x="337" y="1481"/>
                  </a:lnTo>
                  <a:lnTo>
                    <a:pt x="302" y="1512"/>
                  </a:lnTo>
                  <a:lnTo>
                    <a:pt x="263" y="1545"/>
                  </a:lnTo>
                  <a:lnTo>
                    <a:pt x="218" y="1578"/>
                  </a:lnTo>
                  <a:lnTo>
                    <a:pt x="171" y="1608"/>
                  </a:lnTo>
                  <a:lnTo>
                    <a:pt x="132" y="1630"/>
                  </a:lnTo>
                  <a:lnTo>
                    <a:pt x="102" y="1646"/>
                  </a:lnTo>
                  <a:lnTo>
                    <a:pt x="113" y="1636"/>
                  </a:lnTo>
                  <a:lnTo>
                    <a:pt x="194" y="1591"/>
                  </a:lnTo>
                  <a:lnTo>
                    <a:pt x="250" y="1552"/>
                  </a:lnTo>
                  <a:lnTo>
                    <a:pt x="307" y="1497"/>
                  </a:lnTo>
                  <a:lnTo>
                    <a:pt x="393" y="1405"/>
                  </a:lnTo>
                  <a:lnTo>
                    <a:pt x="457" y="1340"/>
                  </a:lnTo>
                  <a:lnTo>
                    <a:pt x="522" y="1281"/>
                  </a:lnTo>
                  <a:lnTo>
                    <a:pt x="589" y="1227"/>
                  </a:lnTo>
                  <a:lnTo>
                    <a:pt x="655" y="1178"/>
                  </a:lnTo>
                  <a:lnTo>
                    <a:pt x="721" y="1135"/>
                  </a:lnTo>
                  <a:lnTo>
                    <a:pt x="786" y="1098"/>
                  </a:lnTo>
                  <a:lnTo>
                    <a:pt x="848" y="1066"/>
                  </a:lnTo>
                  <a:lnTo>
                    <a:pt x="997" y="993"/>
                  </a:lnTo>
                  <a:lnTo>
                    <a:pt x="1037" y="974"/>
                  </a:lnTo>
                  <a:lnTo>
                    <a:pt x="1066" y="963"/>
                  </a:lnTo>
                  <a:lnTo>
                    <a:pt x="1099" y="951"/>
                  </a:lnTo>
                  <a:lnTo>
                    <a:pt x="1099" y="928"/>
                  </a:lnTo>
                  <a:lnTo>
                    <a:pt x="1095" y="928"/>
                  </a:lnTo>
                  <a:lnTo>
                    <a:pt x="1071" y="933"/>
                  </a:lnTo>
                  <a:lnTo>
                    <a:pt x="1167" y="896"/>
                  </a:lnTo>
                  <a:lnTo>
                    <a:pt x="1204" y="885"/>
                  </a:lnTo>
                  <a:lnTo>
                    <a:pt x="1230" y="878"/>
                  </a:lnTo>
                  <a:lnTo>
                    <a:pt x="1247" y="875"/>
                  </a:lnTo>
                  <a:lnTo>
                    <a:pt x="1258" y="872"/>
                  </a:lnTo>
                  <a:lnTo>
                    <a:pt x="1274" y="869"/>
                  </a:lnTo>
                  <a:lnTo>
                    <a:pt x="1297" y="866"/>
                  </a:lnTo>
                  <a:lnTo>
                    <a:pt x="1321" y="865"/>
                  </a:lnTo>
                  <a:lnTo>
                    <a:pt x="1339" y="865"/>
                  </a:lnTo>
                  <a:lnTo>
                    <a:pt x="1359" y="867"/>
                  </a:lnTo>
                  <a:lnTo>
                    <a:pt x="1386" y="868"/>
                  </a:lnTo>
                  <a:lnTo>
                    <a:pt x="1399" y="868"/>
                  </a:lnTo>
                  <a:lnTo>
                    <a:pt x="1399" y="865"/>
                  </a:lnTo>
                  <a:lnTo>
                    <a:pt x="1399" y="849"/>
                  </a:lnTo>
                  <a:lnTo>
                    <a:pt x="1399" y="848"/>
                  </a:lnTo>
                  <a:close/>
                  <a:moveTo>
                    <a:pt x="1399" y="893"/>
                  </a:moveTo>
                  <a:lnTo>
                    <a:pt x="1205" y="1006"/>
                  </a:lnTo>
                  <a:lnTo>
                    <a:pt x="1170" y="1026"/>
                  </a:lnTo>
                  <a:lnTo>
                    <a:pt x="1144" y="1040"/>
                  </a:lnTo>
                  <a:lnTo>
                    <a:pt x="1122" y="1049"/>
                  </a:lnTo>
                  <a:lnTo>
                    <a:pt x="1111" y="1051"/>
                  </a:lnTo>
                  <a:lnTo>
                    <a:pt x="1103" y="1054"/>
                  </a:lnTo>
                  <a:lnTo>
                    <a:pt x="1103" y="1109"/>
                  </a:lnTo>
                  <a:lnTo>
                    <a:pt x="1096" y="1118"/>
                  </a:lnTo>
                  <a:lnTo>
                    <a:pt x="1087" y="1133"/>
                  </a:lnTo>
                  <a:lnTo>
                    <a:pt x="1069" y="1162"/>
                  </a:lnTo>
                  <a:lnTo>
                    <a:pt x="1051" y="1200"/>
                  </a:lnTo>
                  <a:lnTo>
                    <a:pt x="1035" y="1240"/>
                  </a:lnTo>
                  <a:lnTo>
                    <a:pt x="1022" y="1277"/>
                  </a:lnTo>
                  <a:lnTo>
                    <a:pt x="1008" y="1309"/>
                  </a:lnTo>
                  <a:lnTo>
                    <a:pt x="992" y="1343"/>
                  </a:lnTo>
                  <a:lnTo>
                    <a:pt x="974" y="1382"/>
                  </a:lnTo>
                  <a:lnTo>
                    <a:pt x="955" y="1430"/>
                  </a:lnTo>
                  <a:lnTo>
                    <a:pt x="934" y="1484"/>
                  </a:lnTo>
                  <a:lnTo>
                    <a:pt x="915" y="1548"/>
                  </a:lnTo>
                  <a:lnTo>
                    <a:pt x="897" y="1623"/>
                  </a:lnTo>
                  <a:lnTo>
                    <a:pt x="881" y="1693"/>
                  </a:lnTo>
                  <a:lnTo>
                    <a:pt x="866" y="1749"/>
                  </a:lnTo>
                  <a:lnTo>
                    <a:pt x="850" y="1797"/>
                  </a:lnTo>
                  <a:lnTo>
                    <a:pt x="834" y="1846"/>
                  </a:lnTo>
                  <a:lnTo>
                    <a:pt x="816" y="1896"/>
                  </a:lnTo>
                  <a:lnTo>
                    <a:pt x="799" y="1939"/>
                  </a:lnTo>
                  <a:lnTo>
                    <a:pt x="784" y="1972"/>
                  </a:lnTo>
                  <a:lnTo>
                    <a:pt x="775" y="1991"/>
                  </a:lnTo>
                  <a:lnTo>
                    <a:pt x="767" y="2003"/>
                  </a:lnTo>
                  <a:lnTo>
                    <a:pt x="773" y="1985"/>
                  </a:lnTo>
                  <a:lnTo>
                    <a:pt x="821" y="1862"/>
                  </a:lnTo>
                  <a:lnTo>
                    <a:pt x="848" y="1782"/>
                  </a:lnTo>
                  <a:lnTo>
                    <a:pt x="865" y="1713"/>
                  </a:lnTo>
                  <a:lnTo>
                    <a:pt x="880" y="1620"/>
                  </a:lnTo>
                  <a:lnTo>
                    <a:pt x="901" y="1529"/>
                  </a:lnTo>
                  <a:lnTo>
                    <a:pt x="931" y="1444"/>
                  </a:lnTo>
                  <a:lnTo>
                    <a:pt x="965" y="1368"/>
                  </a:lnTo>
                  <a:lnTo>
                    <a:pt x="995" y="1302"/>
                  </a:lnTo>
                  <a:lnTo>
                    <a:pt x="1017" y="1251"/>
                  </a:lnTo>
                  <a:lnTo>
                    <a:pt x="1040" y="1198"/>
                  </a:lnTo>
                  <a:lnTo>
                    <a:pt x="1066" y="1152"/>
                  </a:lnTo>
                  <a:lnTo>
                    <a:pt x="1086" y="1121"/>
                  </a:lnTo>
                  <a:lnTo>
                    <a:pt x="1095" y="1109"/>
                  </a:lnTo>
                  <a:lnTo>
                    <a:pt x="1103" y="1109"/>
                  </a:lnTo>
                  <a:lnTo>
                    <a:pt x="1103" y="1054"/>
                  </a:lnTo>
                  <a:lnTo>
                    <a:pt x="1102" y="1054"/>
                  </a:lnTo>
                  <a:lnTo>
                    <a:pt x="1090" y="1064"/>
                  </a:lnTo>
                  <a:lnTo>
                    <a:pt x="1029" y="1105"/>
                  </a:lnTo>
                  <a:lnTo>
                    <a:pt x="988" y="1144"/>
                  </a:lnTo>
                  <a:lnTo>
                    <a:pt x="945" y="1206"/>
                  </a:lnTo>
                  <a:lnTo>
                    <a:pt x="881" y="1315"/>
                  </a:lnTo>
                  <a:lnTo>
                    <a:pt x="845" y="1390"/>
                  </a:lnTo>
                  <a:lnTo>
                    <a:pt x="815" y="1474"/>
                  </a:lnTo>
                  <a:lnTo>
                    <a:pt x="792" y="1563"/>
                  </a:lnTo>
                  <a:lnTo>
                    <a:pt x="774" y="1654"/>
                  </a:lnTo>
                  <a:lnTo>
                    <a:pt x="761" y="1741"/>
                  </a:lnTo>
                  <a:lnTo>
                    <a:pt x="752" y="1822"/>
                  </a:lnTo>
                  <a:lnTo>
                    <a:pt x="746" y="1892"/>
                  </a:lnTo>
                  <a:lnTo>
                    <a:pt x="743" y="1949"/>
                  </a:lnTo>
                  <a:lnTo>
                    <a:pt x="737" y="2025"/>
                  </a:lnTo>
                  <a:lnTo>
                    <a:pt x="731" y="2070"/>
                  </a:lnTo>
                  <a:lnTo>
                    <a:pt x="725" y="2095"/>
                  </a:lnTo>
                  <a:lnTo>
                    <a:pt x="720" y="2111"/>
                  </a:lnTo>
                  <a:lnTo>
                    <a:pt x="722" y="2115"/>
                  </a:lnTo>
                  <a:lnTo>
                    <a:pt x="733" y="2103"/>
                  </a:lnTo>
                  <a:lnTo>
                    <a:pt x="751" y="2079"/>
                  </a:lnTo>
                  <a:lnTo>
                    <a:pt x="769" y="2050"/>
                  </a:lnTo>
                  <a:lnTo>
                    <a:pt x="796" y="2018"/>
                  </a:lnTo>
                  <a:lnTo>
                    <a:pt x="811" y="2003"/>
                  </a:lnTo>
                  <a:lnTo>
                    <a:pt x="845" y="1970"/>
                  </a:lnTo>
                  <a:lnTo>
                    <a:pt x="903" y="1912"/>
                  </a:lnTo>
                  <a:lnTo>
                    <a:pt x="961" y="1849"/>
                  </a:lnTo>
                  <a:lnTo>
                    <a:pt x="1005" y="1784"/>
                  </a:lnTo>
                  <a:lnTo>
                    <a:pt x="1056" y="1695"/>
                  </a:lnTo>
                  <a:lnTo>
                    <a:pt x="1091" y="1614"/>
                  </a:lnTo>
                  <a:lnTo>
                    <a:pt x="1113" y="1537"/>
                  </a:lnTo>
                  <a:lnTo>
                    <a:pt x="1127" y="1461"/>
                  </a:lnTo>
                  <a:lnTo>
                    <a:pt x="1135" y="1379"/>
                  </a:lnTo>
                  <a:lnTo>
                    <a:pt x="1139" y="1280"/>
                  </a:lnTo>
                  <a:lnTo>
                    <a:pt x="1139" y="1198"/>
                  </a:lnTo>
                  <a:lnTo>
                    <a:pt x="1136" y="1139"/>
                  </a:lnTo>
                  <a:lnTo>
                    <a:pt x="1133" y="1109"/>
                  </a:lnTo>
                  <a:lnTo>
                    <a:pt x="1133" y="1107"/>
                  </a:lnTo>
                  <a:lnTo>
                    <a:pt x="1142" y="1090"/>
                  </a:lnTo>
                  <a:lnTo>
                    <a:pt x="1167" y="1070"/>
                  </a:lnTo>
                  <a:lnTo>
                    <a:pt x="1203" y="1047"/>
                  </a:lnTo>
                  <a:lnTo>
                    <a:pt x="1243" y="1024"/>
                  </a:lnTo>
                  <a:lnTo>
                    <a:pt x="1290" y="1001"/>
                  </a:lnTo>
                  <a:lnTo>
                    <a:pt x="1341" y="983"/>
                  </a:lnTo>
                  <a:lnTo>
                    <a:pt x="1382" y="972"/>
                  </a:lnTo>
                  <a:lnTo>
                    <a:pt x="1399" y="968"/>
                  </a:lnTo>
                  <a:lnTo>
                    <a:pt x="1399" y="893"/>
                  </a:lnTo>
                  <a:close/>
                  <a:moveTo>
                    <a:pt x="1399" y="756"/>
                  </a:moveTo>
                  <a:lnTo>
                    <a:pt x="1359" y="762"/>
                  </a:lnTo>
                  <a:lnTo>
                    <a:pt x="1333" y="763"/>
                  </a:lnTo>
                  <a:lnTo>
                    <a:pt x="1309" y="759"/>
                  </a:lnTo>
                  <a:lnTo>
                    <a:pt x="1243" y="735"/>
                  </a:lnTo>
                  <a:lnTo>
                    <a:pt x="1218" y="727"/>
                  </a:lnTo>
                  <a:lnTo>
                    <a:pt x="1196" y="714"/>
                  </a:lnTo>
                  <a:lnTo>
                    <a:pt x="1188" y="707"/>
                  </a:lnTo>
                  <a:lnTo>
                    <a:pt x="1188" y="735"/>
                  </a:lnTo>
                  <a:lnTo>
                    <a:pt x="1130" y="735"/>
                  </a:lnTo>
                  <a:lnTo>
                    <a:pt x="1086" y="725"/>
                  </a:lnTo>
                  <a:lnTo>
                    <a:pt x="1032" y="693"/>
                  </a:lnTo>
                  <a:lnTo>
                    <a:pt x="946" y="631"/>
                  </a:lnTo>
                  <a:lnTo>
                    <a:pt x="883" y="585"/>
                  </a:lnTo>
                  <a:lnTo>
                    <a:pt x="698" y="446"/>
                  </a:lnTo>
                  <a:lnTo>
                    <a:pt x="636" y="400"/>
                  </a:lnTo>
                  <a:lnTo>
                    <a:pt x="572" y="354"/>
                  </a:lnTo>
                  <a:lnTo>
                    <a:pt x="506" y="308"/>
                  </a:lnTo>
                  <a:lnTo>
                    <a:pt x="427" y="256"/>
                  </a:lnTo>
                  <a:lnTo>
                    <a:pt x="349" y="207"/>
                  </a:lnTo>
                  <a:lnTo>
                    <a:pt x="274" y="163"/>
                  </a:lnTo>
                  <a:lnTo>
                    <a:pt x="207" y="125"/>
                  </a:lnTo>
                  <a:lnTo>
                    <a:pt x="151" y="96"/>
                  </a:lnTo>
                  <a:lnTo>
                    <a:pt x="79" y="60"/>
                  </a:lnTo>
                  <a:lnTo>
                    <a:pt x="74" y="56"/>
                  </a:lnTo>
                  <a:lnTo>
                    <a:pt x="82" y="58"/>
                  </a:lnTo>
                  <a:lnTo>
                    <a:pt x="88" y="60"/>
                  </a:lnTo>
                  <a:lnTo>
                    <a:pt x="252" y="134"/>
                  </a:lnTo>
                  <a:lnTo>
                    <a:pt x="353" y="183"/>
                  </a:lnTo>
                  <a:lnTo>
                    <a:pt x="429" y="228"/>
                  </a:lnTo>
                  <a:lnTo>
                    <a:pt x="523" y="291"/>
                  </a:lnTo>
                  <a:lnTo>
                    <a:pt x="585" y="335"/>
                  </a:lnTo>
                  <a:lnTo>
                    <a:pt x="654" y="386"/>
                  </a:lnTo>
                  <a:lnTo>
                    <a:pt x="726" y="439"/>
                  </a:lnTo>
                  <a:lnTo>
                    <a:pt x="973" y="629"/>
                  </a:lnTo>
                  <a:lnTo>
                    <a:pt x="1007" y="655"/>
                  </a:lnTo>
                  <a:lnTo>
                    <a:pt x="1065" y="689"/>
                  </a:lnTo>
                  <a:lnTo>
                    <a:pt x="1124" y="714"/>
                  </a:lnTo>
                  <a:lnTo>
                    <a:pt x="1169" y="729"/>
                  </a:lnTo>
                  <a:lnTo>
                    <a:pt x="1188" y="735"/>
                  </a:lnTo>
                  <a:lnTo>
                    <a:pt x="1188" y="707"/>
                  </a:lnTo>
                  <a:lnTo>
                    <a:pt x="1172" y="693"/>
                  </a:lnTo>
                  <a:lnTo>
                    <a:pt x="1067" y="485"/>
                  </a:lnTo>
                  <a:lnTo>
                    <a:pt x="987" y="365"/>
                  </a:lnTo>
                  <a:lnTo>
                    <a:pt x="892" y="289"/>
                  </a:lnTo>
                  <a:lnTo>
                    <a:pt x="742" y="212"/>
                  </a:lnTo>
                  <a:lnTo>
                    <a:pt x="653" y="172"/>
                  </a:lnTo>
                  <a:lnTo>
                    <a:pt x="559" y="137"/>
                  </a:lnTo>
                  <a:lnTo>
                    <a:pt x="463" y="106"/>
                  </a:lnTo>
                  <a:lnTo>
                    <a:pt x="370" y="80"/>
                  </a:lnTo>
                  <a:lnTo>
                    <a:pt x="282" y="57"/>
                  </a:lnTo>
                  <a:lnTo>
                    <a:pt x="276" y="56"/>
                  </a:lnTo>
                  <a:lnTo>
                    <a:pt x="202" y="38"/>
                  </a:lnTo>
                  <a:lnTo>
                    <a:pt x="84" y="12"/>
                  </a:lnTo>
                  <a:lnTo>
                    <a:pt x="53" y="5"/>
                  </a:lnTo>
                  <a:lnTo>
                    <a:pt x="17" y="0"/>
                  </a:lnTo>
                  <a:lnTo>
                    <a:pt x="0" y="7"/>
                  </a:lnTo>
                  <a:lnTo>
                    <a:pt x="0" y="21"/>
                  </a:lnTo>
                  <a:lnTo>
                    <a:pt x="13" y="39"/>
                  </a:lnTo>
                  <a:lnTo>
                    <a:pt x="35" y="62"/>
                  </a:lnTo>
                  <a:lnTo>
                    <a:pt x="71" y="102"/>
                  </a:lnTo>
                  <a:lnTo>
                    <a:pt x="182" y="231"/>
                  </a:lnTo>
                  <a:lnTo>
                    <a:pt x="257" y="316"/>
                  </a:lnTo>
                  <a:lnTo>
                    <a:pt x="308" y="373"/>
                  </a:lnTo>
                  <a:lnTo>
                    <a:pt x="359" y="426"/>
                  </a:lnTo>
                  <a:lnTo>
                    <a:pt x="413" y="477"/>
                  </a:lnTo>
                  <a:lnTo>
                    <a:pt x="469" y="527"/>
                  </a:lnTo>
                  <a:lnTo>
                    <a:pt x="531" y="574"/>
                  </a:lnTo>
                  <a:lnTo>
                    <a:pt x="599" y="619"/>
                  </a:lnTo>
                  <a:lnTo>
                    <a:pt x="674" y="663"/>
                  </a:lnTo>
                  <a:lnTo>
                    <a:pt x="759" y="705"/>
                  </a:lnTo>
                  <a:lnTo>
                    <a:pt x="888" y="754"/>
                  </a:lnTo>
                  <a:lnTo>
                    <a:pt x="993" y="776"/>
                  </a:lnTo>
                  <a:lnTo>
                    <a:pt x="1071" y="781"/>
                  </a:lnTo>
                  <a:lnTo>
                    <a:pt x="1123" y="779"/>
                  </a:lnTo>
                  <a:lnTo>
                    <a:pt x="1150" y="781"/>
                  </a:lnTo>
                  <a:lnTo>
                    <a:pt x="1171" y="784"/>
                  </a:lnTo>
                  <a:lnTo>
                    <a:pt x="1197" y="779"/>
                  </a:lnTo>
                  <a:lnTo>
                    <a:pt x="1200" y="779"/>
                  </a:lnTo>
                  <a:lnTo>
                    <a:pt x="1231" y="775"/>
                  </a:lnTo>
                  <a:lnTo>
                    <a:pt x="1260" y="778"/>
                  </a:lnTo>
                  <a:lnTo>
                    <a:pt x="1298" y="786"/>
                  </a:lnTo>
                  <a:lnTo>
                    <a:pt x="1344" y="788"/>
                  </a:lnTo>
                  <a:lnTo>
                    <a:pt x="1383" y="788"/>
                  </a:lnTo>
                  <a:lnTo>
                    <a:pt x="1399" y="787"/>
                  </a:lnTo>
                  <a:lnTo>
                    <a:pt x="1399" y="775"/>
                  </a:lnTo>
                  <a:lnTo>
                    <a:pt x="1399" y="763"/>
                  </a:lnTo>
                  <a:lnTo>
                    <a:pt x="1399" y="756"/>
                  </a:lnTo>
                  <a:close/>
                </a:path>
              </a:pathLst>
            </a:custGeom>
            <a:solidFill>
              <a:srgbClr val="AEC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8144" y="6356"/>
              <a:ext cx="1114" cy="521"/>
            </a:xfrm>
            <a:custGeom>
              <a:avLst/>
              <a:gdLst>
                <a:gd name="T0" fmla="+- 0 9257 8144"/>
                <a:gd name="T1" fmla="*/ T0 w 1114"/>
                <a:gd name="T2" fmla="+- 0 6357 6357"/>
                <a:gd name="T3" fmla="*/ 6357 h 521"/>
                <a:gd name="T4" fmla="+- 0 9204 8144"/>
                <a:gd name="T5" fmla="*/ T4 w 1114"/>
                <a:gd name="T6" fmla="+- 0 6415 6357"/>
                <a:gd name="T7" fmla="*/ 6415 h 521"/>
                <a:gd name="T8" fmla="+- 0 9143 8144"/>
                <a:gd name="T9" fmla="*/ T8 w 1114"/>
                <a:gd name="T10" fmla="+- 0 6466 6357"/>
                <a:gd name="T11" fmla="*/ 6466 h 521"/>
                <a:gd name="T12" fmla="+- 0 9077 8144"/>
                <a:gd name="T13" fmla="*/ T12 w 1114"/>
                <a:gd name="T14" fmla="+- 0 6511 6357"/>
                <a:gd name="T15" fmla="*/ 6511 h 521"/>
                <a:gd name="T16" fmla="+- 0 9006 8144"/>
                <a:gd name="T17" fmla="*/ T16 w 1114"/>
                <a:gd name="T18" fmla="+- 0 6550 6357"/>
                <a:gd name="T19" fmla="*/ 6550 h 521"/>
                <a:gd name="T20" fmla="+- 0 8932 8144"/>
                <a:gd name="T21" fmla="*/ T20 w 1114"/>
                <a:gd name="T22" fmla="+- 0 6583 6357"/>
                <a:gd name="T23" fmla="*/ 6583 h 521"/>
                <a:gd name="T24" fmla="+- 0 8855 8144"/>
                <a:gd name="T25" fmla="*/ T24 w 1114"/>
                <a:gd name="T26" fmla="+- 0 6613 6357"/>
                <a:gd name="T27" fmla="*/ 6613 h 521"/>
                <a:gd name="T28" fmla="+- 0 8777 8144"/>
                <a:gd name="T29" fmla="*/ T28 w 1114"/>
                <a:gd name="T30" fmla="+- 0 6639 6357"/>
                <a:gd name="T31" fmla="*/ 6639 h 521"/>
                <a:gd name="T32" fmla="+- 0 8698 8144"/>
                <a:gd name="T33" fmla="*/ T32 w 1114"/>
                <a:gd name="T34" fmla="+- 0 6662 6357"/>
                <a:gd name="T35" fmla="*/ 6662 h 521"/>
                <a:gd name="T36" fmla="+- 0 8620 8144"/>
                <a:gd name="T37" fmla="*/ T36 w 1114"/>
                <a:gd name="T38" fmla="+- 0 6684 6357"/>
                <a:gd name="T39" fmla="*/ 6684 h 521"/>
                <a:gd name="T40" fmla="+- 0 8543 8144"/>
                <a:gd name="T41" fmla="*/ T40 w 1114"/>
                <a:gd name="T42" fmla="+- 0 6704 6357"/>
                <a:gd name="T43" fmla="*/ 6704 h 521"/>
                <a:gd name="T44" fmla="+- 0 8470 8144"/>
                <a:gd name="T45" fmla="*/ T44 w 1114"/>
                <a:gd name="T46" fmla="+- 0 6724 6357"/>
                <a:gd name="T47" fmla="*/ 6724 h 521"/>
                <a:gd name="T48" fmla="+- 0 8400 8144"/>
                <a:gd name="T49" fmla="*/ T48 w 1114"/>
                <a:gd name="T50" fmla="+- 0 6744 6357"/>
                <a:gd name="T51" fmla="*/ 6744 h 521"/>
                <a:gd name="T52" fmla="+- 0 8335 8144"/>
                <a:gd name="T53" fmla="*/ T52 w 1114"/>
                <a:gd name="T54" fmla="+- 0 6765 6357"/>
                <a:gd name="T55" fmla="*/ 6765 h 521"/>
                <a:gd name="T56" fmla="+- 0 8276 8144"/>
                <a:gd name="T57" fmla="*/ T56 w 1114"/>
                <a:gd name="T58" fmla="+- 0 6788 6357"/>
                <a:gd name="T59" fmla="*/ 6788 h 521"/>
                <a:gd name="T60" fmla="+- 0 8180 8144"/>
                <a:gd name="T61" fmla="*/ T60 w 1114"/>
                <a:gd name="T62" fmla="+- 0 6844 6357"/>
                <a:gd name="T63" fmla="*/ 6844 h 521"/>
                <a:gd name="T64" fmla="+- 0 8144 8144"/>
                <a:gd name="T65" fmla="*/ T64 w 1114"/>
                <a:gd name="T66" fmla="+- 0 6878 6357"/>
                <a:gd name="T67" fmla="*/ 6878 h 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14" h="521">
                  <a:moveTo>
                    <a:pt x="1113" y="0"/>
                  </a:moveTo>
                  <a:lnTo>
                    <a:pt x="1060" y="58"/>
                  </a:lnTo>
                  <a:lnTo>
                    <a:pt x="999" y="109"/>
                  </a:lnTo>
                  <a:lnTo>
                    <a:pt x="933" y="154"/>
                  </a:lnTo>
                  <a:lnTo>
                    <a:pt x="862" y="193"/>
                  </a:lnTo>
                  <a:lnTo>
                    <a:pt x="788" y="226"/>
                  </a:lnTo>
                  <a:lnTo>
                    <a:pt x="711" y="256"/>
                  </a:lnTo>
                  <a:lnTo>
                    <a:pt x="633" y="282"/>
                  </a:lnTo>
                  <a:lnTo>
                    <a:pt x="554" y="305"/>
                  </a:lnTo>
                  <a:lnTo>
                    <a:pt x="476" y="327"/>
                  </a:lnTo>
                  <a:lnTo>
                    <a:pt x="399" y="347"/>
                  </a:lnTo>
                  <a:lnTo>
                    <a:pt x="326" y="367"/>
                  </a:lnTo>
                  <a:lnTo>
                    <a:pt x="256" y="387"/>
                  </a:lnTo>
                  <a:lnTo>
                    <a:pt x="191" y="408"/>
                  </a:lnTo>
                  <a:lnTo>
                    <a:pt x="132" y="431"/>
                  </a:lnTo>
                  <a:lnTo>
                    <a:pt x="36" y="487"/>
                  </a:lnTo>
                  <a:lnTo>
                    <a:pt x="0" y="521"/>
                  </a:lnTo>
                </a:path>
              </a:pathLst>
            </a:custGeom>
            <a:noFill/>
            <a:ln w="12700">
              <a:solidFill>
                <a:srgbClr val="AEC29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" y="6848"/>
              <a:ext cx="2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646" y="6511"/>
              <a:ext cx="639" cy="594"/>
            </a:xfrm>
            <a:custGeom>
              <a:avLst/>
              <a:gdLst>
                <a:gd name="T0" fmla="+- 0 9285 8646"/>
                <a:gd name="T1" fmla="*/ T0 w 639"/>
                <a:gd name="T2" fmla="+- 0 6511 6511"/>
                <a:gd name="T3" fmla="*/ 6511 h 594"/>
                <a:gd name="T4" fmla="+- 0 9223 8646"/>
                <a:gd name="T5" fmla="*/ T4 w 639"/>
                <a:gd name="T6" fmla="+- 0 6525 6511"/>
                <a:gd name="T7" fmla="*/ 6525 h 594"/>
                <a:gd name="T8" fmla="+- 0 9134 8646"/>
                <a:gd name="T9" fmla="*/ T8 w 639"/>
                <a:gd name="T10" fmla="+- 0 6560 6511"/>
                <a:gd name="T11" fmla="*/ 6560 h 594"/>
                <a:gd name="T12" fmla="+- 0 9026 8646"/>
                <a:gd name="T13" fmla="*/ T12 w 639"/>
                <a:gd name="T14" fmla="+- 0 6626 6511"/>
                <a:gd name="T15" fmla="*/ 6626 h 594"/>
                <a:gd name="T16" fmla="+- 0 8966 8646"/>
                <a:gd name="T17" fmla="*/ T16 w 639"/>
                <a:gd name="T18" fmla="+- 0 6673 6511"/>
                <a:gd name="T19" fmla="*/ 6673 h 594"/>
                <a:gd name="T20" fmla="+- 0 8904 8646"/>
                <a:gd name="T21" fmla="*/ T20 w 639"/>
                <a:gd name="T22" fmla="+- 0 6732 6511"/>
                <a:gd name="T23" fmla="*/ 6732 h 594"/>
                <a:gd name="T24" fmla="+- 0 8840 8646"/>
                <a:gd name="T25" fmla="*/ T24 w 639"/>
                <a:gd name="T26" fmla="+- 0 6803 6511"/>
                <a:gd name="T27" fmla="*/ 6803 h 594"/>
                <a:gd name="T28" fmla="+- 0 8775 8646"/>
                <a:gd name="T29" fmla="*/ T28 w 639"/>
                <a:gd name="T30" fmla="+- 0 6888 6511"/>
                <a:gd name="T31" fmla="*/ 6888 h 594"/>
                <a:gd name="T32" fmla="+- 0 8710 8646"/>
                <a:gd name="T33" fmla="*/ T32 w 639"/>
                <a:gd name="T34" fmla="+- 0 6988 6511"/>
                <a:gd name="T35" fmla="*/ 6988 h 594"/>
                <a:gd name="T36" fmla="+- 0 8646 8646"/>
                <a:gd name="T37" fmla="*/ T36 w 639"/>
                <a:gd name="T38" fmla="+- 0 7104 6511"/>
                <a:gd name="T39" fmla="*/ 7104 h 5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39" h="594">
                  <a:moveTo>
                    <a:pt x="639" y="0"/>
                  </a:moveTo>
                  <a:lnTo>
                    <a:pt x="577" y="14"/>
                  </a:lnTo>
                  <a:lnTo>
                    <a:pt x="488" y="49"/>
                  </a:lnTo>
                  <a:lnTo>
                    <a:pt x="380" y="115"/>
                  </a:lnTo>
                  <a:lnTo>
                    <a:pt x="320" y="162"/>
                  </a:lnTo>
                  <a:lnTo>
                    <a:pt x="258" y="221"/>
                  </a:lnTo>
                  <a:lnTo>
                    <a:pt x="194" y="292"/>
                  </a:lnTo>
                  <a:lnTo>
                    <a:pt x="129" y="377"/>
                  </a:lnTo>
                  <a:lnTo>
                    <a:pt x="64" y="477"/>
                  </a:lnTo>
                  <a:lnTo>
                    <a:pt x="0" y="593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8358" y="7144"/>
              <a:ext cx="267" cy="222"/>
            </a:xfrm>
            <a:custGeom>
              <a:avLst/>
              <a:gdLst>
                <a:gd name="T0" fmla="+- 0 8626 8359"/>
                <a:gd name="T1" fmla="*/ T0 w 267"/>
                <a:gd name="T2" fmla="+- 0 7145 7145"/>
                <a:gd name="T3" fmla="*/ 7145 h 222"/>
                <a:gd name="T4" fmla="+- 0 8578 8359"/>
                <a:gd name="T5" fmla="*/ T4 w 267"/>
                <a:gd name="T6" fmla="+- 0 7230 7145"/>
                <a:gd name="T7" fmla="*/ 7230 h 222"/>
                <a:gd name="T8" fmla="+- 0 8531 8359"/>
                <a:gd name="T9" fmla="*/ T8 w 267"/>
                <a:gd name="T10" fmla="+- 0 7296 7145"/>
                <a:gd name="T11" fmla="*/ 7296 h 222"/>
                <a:gd name="T12" fmla="+- 0 8486 8359"/>
                <a:gd name="T13" fmla="*/ T12 w 267"/>
                <a:gd name="T14" fmla="+- 0 7342 7145"/>
                <a:gd name="T15" fmla="*/ 7342 h 222"/>
                <a:gd name="T16" fmla="+- 0 8400 8359"/>
                <a:gd name="T17" fmla="*/ T16 w 267"/>
                <a:gd name="T18" fmla="+- 0 7366 7145"/>
                <a:gd name="T19" fmla="*/ 7366 h 222"/>
                <a:gd name="T20" fmla="+- 0 8359 8359"/>
                <a:gd name="T21" fmla="*/ T20 w 267"/>
                <a:gd name="T22" fmla="+- 0 7341 7145"/>
                <a:gd name="T23" fmla="*/ 7341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67" h="222">
                  <a:moveTo>
                    <a:pt x="267" y="0"/>
                  </a:moveTo>
                  <a:lnTo>
                    <a:pt x="219" y="85"/>
                  </a:lnTo>
                  <a:lnTo>
                    <a:pt x="172" y="151"/>
                  </a:lnTo>
                  <a:lnTo>
                    <a:pt x="127" y="197"/>
                  </a:lnTo>
                  <a:lnTo>
                    <a:pt x="41" y="221"/>
                  </a:lnTo>
                  <a:lnTo>
                    <a:pt x="0" y="196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8320" y="7150"/>
              <a:ext cx="118" cy="156"/>
            </a:xfrm>
            <a:custGeom>
              <a:avLst/>
              <a:gdLst>
                <a:gd name="T0" fmla="+- 0 8331 8321"/>
                <a:gd name="T1" fmla="*/ T0 w 118"/>
                <a:gd name="T2" fmla="+- 0 7306 7150"/>
                <a:gd name="T3" fmla="*/ 7306 h 156"/>
                <a:gd name="T4" fmla="+- 0 8321 8321"/>
                <a:gd name="T5" fmla="*/ T4 w 118"/>
                <a:gd name="T6" fmla="+- 0 7248 7150"/>
                <a:gd name="T7" fmla="*/ 7248 h 156"/>
                <a:gd name="T8" fmla="+- 0 8344 8321"/>
                <a:gd name="T9" fmla="*/ T8 w 118"/>
                <a:gd name="T10" fmla="+- 0 7196 7150"/>
                <a:gd name="T11" fmla="*/ 7196 h 156"/>
                <a:gd name="T12" fmla="+- 0 8388 8321"/>
                <a:gd name="T13" fmla="*/ T12 w 118"/>
                <a:gd name="T14" fmla="+- 0 7161 7150"/>
                <a:gd name="T15" fmla="*/ 7161 h 156"/>
                <a:gd name="T16" fmla="+- 0 8438 8321"/>
                <a:gd name="T17" fmla="*/ T16 w 118"/>
                <a:gd name="T18" fmla="+- 0 7150 7150"/>
                <a:gd name="T19" fmla="*/ 7150 h 1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8" h="156">
                  <a:moveTo>
                    <a:pt x="10" y="156"/>
                  </a:moveTo>
                  <a:lnTo>
                    <a:pt x="0" y="98"/>
                  </a:lnTo>
                  <a:lnTo>
                    <a:pt x="23" y="46"/>
                  </a:lnTo>
                  <a:lnTo>
                    <a:pt x="67" y="11"/>
                  </a:lnTo>
                  <a:lnTo>
                    <a:pt x="117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Freeform 22"/>
            <p:cNvSpPr>
              <a:spLocks/>
            </p:cNvSpPr>
            <p:nvPr/>
          </p:nvSpPr>
          <p:spPr bwMode="auto">
            <a:xfrm>
              <a:off x="8479" y="7165"/>
              <a:ext cx="37" cy="114"/>
            </a:xfrm>
            <a:custGeom>
              <a:avLst/>
              <a:gdLst>
                <a:gd name="T0" fmla="+- 0 8480 8480"/>
                <a:gd name="T1" fmla="*/ T0 w 37"/>
                <a:gd name="T2" fmla="+- 0 7166 7166"/>
                <a:gd name="T3" fmla="*/ 7166 h 114"/>
                <a:gd name="T4" fmla="+- 0 8504 8480"/>
                <a:gd name="T5" fmla="*/ T4 w 37"/>
                <a:gd name="T6" fmla="+- 0 7188 7166"/>
                <a:gd name="T7" fmla="*/ 7188 h 114"/>
                <a:gd name="T8" fmla="+- 0 8516 8480"/>
                <a:gd name="T9" fmla="*/ T8 w 37"/>
                <a:gd name="T10" fmla="+- 0 7216 7166"/>
                <a:gd name="T11" fmla="*/ 7216 h 114"/>
                <a:gd name="T12" fmla="+- 0 8514 8480"/>
                <a:gd name="T13" fmla="*/ T12 w 37"/>
                <a:gd name="T14" fmla="+- 0 7247 7166"/>
                <a:gd name="T15" fmla="*/ 7247 h 114"/>
                <a:gd name="T16" fmla="+- 0 8497 8480"/>
                <a:gd name="T17" fmla="*/ T16 w 37"/>
                <a:gd name="T18" fmla="+- 0 7279 7166"/>
                <a:gd name="T19" fmla="*/ 7279 h 1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" h="114">
                  <a:moveTo>
                    <a:pt x="0" y="0"/>
                  </a:moveTo>
                  <a:lnTo>
                    <a:pt x="24" y="22"/>
                  </a:lnTo>
                  <a:lnTo>
                    <a:pt x="36" y="50"/>
                  </a:lnTo>
                  <a:lnTo>
                    <a:pt x="34" y="81"/>
                  </a:lnTo>
                  <a:lnTo>
                    <a:pt x="17" y="113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Freeform 23"/>
            <p:cNvSpPr>
              <a:spLocks/>
            </p:cNvSpPr>
            <p:nvPr/>
          </p:nvSpPr>
          <p:spPr bwMode="auto">
            <a:xfrm>
              <a:off x="8377" y="7264"/>
              <a:ext cx="85" cy="49"/>
            </a:xfrm>
            <a:custGeom>
              <a:avLst/>
              <a:gdLst>
                <a:gd name="T0" fmla="+- 0 8462 8377"/>
                <a:gd name="T1" fmla="*/ T0 w 85"/>
                <a:gd name="T2" fmla="+- 0 7308 7264"/>
                <a:gd name="T3" fmla="*/ 7308 h 49"/>
                <a:gd name="T4" fmla="+- 0 8433 8377"/>
                <a:gd name="T5" fmla="*/ T4 w 85"/>
                <a:gd name="T6" fmla="+- 0 7313 7264"/>
                <a:gd name="T7" fmla="*/ 7313 h 49"/>
                <a:gd name="T8" fmla="+- 0 8408 8377"/>
                <a:gd name="T9" fmla="*/ T8 w 85"/>
                <a:gd name="T10" fmla="+- 0 7305 7264"/>
                <a:gd name="T11" fmla="*/ 7305 h 49"/>
                <a:gd name="T12" fmla="+- 0 8389 8377"/>
                <a:gd name="T13" fmla="*/ T12 w 85"/>
                <a:gd name="T14" fmla="+- 0 7287 7264"/>
                <a:gd name="T15" fmla="*/ 7287 h 49"/>
                <a:gd name="T16" fmla="+- 0 8377 8377"/>
                <a:gd name="T17" fmla="*/ T16 w 85"/>
                <a:gd name="T18" fmla="+- 0 7264 7264"/>
                <a:gd name="T19" fmla="*/ 7264 h 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5" h="49">
                  <a:moveTo>
                    <a:pt x="85" y="44"/>
                  </a:moveTo>
                  <a:lnTo>
                    <a:pt x="56" y="49"/>
                  </a:lnTo>
                  <a:lnTo>
                    <a:pt x="31" y="41"/>
                  </a:lnTo>
                  <a:lnTo>
                    <a:pt x="12" y="2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8387" y="7205"/>
              <a:ext cx="48" cy="14"/>
            </a:xfrm>
            <a:custGeom>
              <a:avLst/>
              <a:gdLst>
                <a:gd name="T0" fmla="+- 0 8387 8387"/>
                <a:gd name="T1" fmla="*/ T0 w 48"/>
                <a:gd name="T2" fmla="+- 0 7219 7205"/>
                <a:gd name="T3" fmla="*/ 7219 h 14"/>
                <a:gd name="T4" fmla="+- 0 8398 8387"/>
                <a:gd name="T5" fmla="*/ T4 w 48"/>
                <a:gd name="T6" fmla="+- 0 7211 7205"/>
                <a:gd name="T7" fmla="*/ 7211 h 14"/>
                <a:gd name="T8" fmla="+- 0 8411 8387"/>
                <a:gd name="T9" fmla="*/ T8 w 48"/>
                <a:gd name="T10" fmla="+- 0 7207 7205"/>
                <a:gd name="T11" fmla="*/ 7207 h 14"/>
                <a:gd name="T12" fmla="+- 0 8423 8387"/>
                <a:gd name="T13" fmla="*/ T12 w 48"/>
                <a:gd name="T14" fmla="+- 0 7205 7205"/>
                <a:gd name="T15" fmla="*/ 7205 h 14"/>
                <a:gd name="T16" fmla="+- 0 8435 8387"/>
                <a:gd name="T17" fmla="*/ T16 w 48"/>
                <a:gd name="T18" fmla="+- 0 7207 7205"/>
                <a:gd name="T19" fmla="*/ 7207 h 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8" h="14">
                  <a:moveTo>
                    <a:pt x="0" y="14"/>
                  </a:moveTo>
                  <a:lnTo>
                    <a:pt x="11" y="6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8" y="2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Freeform 25"/>
            <p:cNvSpPr>
              <a:spLocks/>
            </p:cNvSpPr>
            <p:nvPr/>
          </p:nvSpPr>
          <p:spPr bwMode="auto">
            <a:xfrm>
              <a:off x="8440" y="7237"/>
              <a:ext cx="15" cy="17"/>
            </a:xfrm>
            <a:custGeom>
              <a:avLst/>
              <a:gdLst>
                <a:gd name="T0" fmla="+- 0 8441 8441"/>
                <a:gd name="T1" fmla="*/ T0 w 15"/>
                <a:gd name="T2" fmla="+- 0 7254 7238"/>
                <a:gd name="T3" fmla="*/ 7254 h 17"/>
                <a:gd name="T4" fmla="+- 0 8452 8441"/>
                <a:gd name="T5" fmla="*/ T4 w 15"/>
                <a:gd name="T6" fmla="+- 0 7249 7238"/>
                <a:gd name="T7" fmla="*/ 7249 h 17"/>
                <a:gd name="T8" fmla="+- 0 8455 8441"/>
                <a:gd name="T9" fmla="*/ T8 w 15"/>
                <a:gd name="T10" fmla="+- 0 7238 7238"/>
                <a:gd name="T11" fmla="*/ 7238 h 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11" y="11"/>
                  </a:lnTo>
                  <a:lnTo>
                    <a:pt x="14" y="0"/>
                  </a:lnTo>
                </a:path>
              </a:pathLst>
            </a:custGeom>
            <a:noFill/>
            <a:ln w="9525">
              <a:solidFill>
                <a:srgbClr val="41653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AutoShape 26"/>
            <p:cNvSpPr>
              <a:spLocks/>
            </p:cNvSpPr>
            <p:nvPr/>
          </p:nvSpPr>
          <p:spPr bwMode="auto">
            <a:xfrm>
              <a:off x="8348" y="6508"/>
              <a:ext cx="967" cy="822"/>
            </a:xfrm>
            <a:custGeom>
              <a:avLst/>
              <a:gdLst>
                <a:gd name="T0" fmla="+- 0 9314 8348"/>
                <a:gd name="T1" fmla="*/ T0 w 967"/>
                <a:gd name="T2" fmla="+- 0 6508 6508"/>
                <a:gd name="T3" fmla="*/ 6508 h 822"/>
                <a:gd name="T4" fmla="+- 0 9314 8348"/>
                <a:gd name="T5" fmla="*/ T4 w 967"/>
                <a:gd name="T6" fmla="+- 0 6508 6508"/>
                <a:gd name="T7" fmla="*/ 6508 h 822"/>
                <a:gd name="T8" fmla="+- 0 8640 8348"/>
                <a:gd name="T9" fmla="*/ T8 w 967"/>
                <a:gd name="T10" fmla="+- 0 7118 6508"/>
                <a:gd name="T11" fmla="*/ 7118 h 822"/>
                <a:gd name="T12" fmla="+- 0 8640 8348"/>
                <a:gd name="T13" fmla="*/ T12 w 967"/>
                <a:gd name="T14" fmla="+- 0 7118 6508"/>
                <a:gd name="T15" fmla="*/ 7118 h 822"/>
                <a:gd name="T16" fmla="+- 0 8348 8348"/>
                <a:gd name="T17" fmla="*/ T16 w 967"/>
                <a:gd name="T18" fmla="+- 0 7330 6508"/>
                <a:gd name="T19" fmla="*/ 7330 h 822"/>
                <a:gd name="T20" fmla="+- 0 8348 8348"/>
                <a:gd name="T21" fmla="*/ T20 w 967"/>
                <a:gd name="T22" fmla="+- 0 7330 6508"/>
                <a:gd name="T23" fmla="*/ 7330 h 822"/>
                <a:gd name="T24" fmla="+- 0 8453 8348"/>
                <a:gd name="T25" fmla="*/ T24 w 967"/>
                <a:gd name="T26" fmla="+- 0 7153 6508"/>
                <a:gd name="T27" fmla="*/ 7153 h 822"/>
                <a:gd name="T28" fmla="+- 0 8453 8348"/>
                <a:gd name="T29" fmla="*/ T28 w 967"/>
                <a:gd name="T30" fmla="+- 0 7153 6508"/>
                <a:gd name="T31" fmla="*/ 7153 h 822"/>
                <a:gd name="T32" fmla="+- 0 8487 8348"/>
                <a:gd name="T33" fmla="*/ T32 w 967"/>
                <a:gd name="T34" fmla="+- 0 7290 6508"/>
                <a:gd name="T35" fmla="*/ 7290 h 822"/>
                <a:gd name="T36" fmla="+- 0 8487 8348"/>
                <a:gd name="T37" fmla="*/ T36 w 967"/>
                <a:gd name="T38" fmla="+- 0 7290 6508"/>
                <a:gd name="T39" fmla="*/ 7290 h 822"/>
                <a:gd name="T40" fmla="+- 0 8375 8348"/>
                <a:gd name="T41" fmla="*/ T40 w 967"/>
                <a:gd name="T42" fmla="+- 0 7249 6508"/>
                <a:gd name="T43" fmla="*/ 7249 h 822"/>
                <a:gd name="T44" fmla="+- 0 8375 8348"/>
                <a:gd name="T45" fmla="*/ T44 w 967"/>
                <a:gd name="T46" fmla="+- 0 7249 6508"/>
                <a:gd name="T47" fmla="*/ 7249 h 822"/>
                <a:gd name="T48" fmla="+- 0 8449 8348"/>
                <a:gd name="T49" fmla="*/ T48 w 967"/>
                <a:gd name="T50" fmla="+- 0 7217 6508"/>
                <a:gd name="T51" fmla="*/ 7217 h 822"/>
                <a:gd name="T52" fmla="+- 0 8449 8348"/>
                <a:gd name="T53" fmla="*/ T52 w 967"/>
                <a:gd name="T54" fmla="+- 0 7217 6508"/>
                <a:gd name="T55" fmla="*/ 7217 h 822"/>
                <a:gd name="T56" fmla="+- 0 8441 8348"/>
                <a:gd name="T57" fmla="*/ T56 w 967"/>
                <a:gd name="T58" fmla="+- 0 7254 6508"/>
                <a:gd name="T59" fmla="*/ 7254 h 822"/>
                <a:gd name="T60" fmla="+- 0 8441 8348"/>
                <a:gd name="T61" fmla="*/ T60 w 967"/>
                <a:gd name="T62" fmla="+- 0 7254 6508"/>
                <a:gd name="T63" fmla="*/ 7254 h 8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67" h="822">
                  <a:moveTo>
                    <a:pt x="966" y="0"/>
                  </a:moveTo>
                  <a:lnTo>
                    <a:pt x="966" y="0"/>
                  </a:lnTo>
                  <a:moveTo>
                    <a:pt x="292" y="610"/>
                  </a:moveTo>
                  <a:lnTo>
                    <a:pt x="292" y="610"/>
                  </a:lnTo>
                  <a:moveTo>
                    <a:pt x="0" y="822"/>
                  </a:moveTo>
                  <a:lnTo>
                    <a:pt x="0" y="822"/>
                  </a:lnTo>
                  <a:moveTo>
                    <a:pt x="105" y="645"/>
                  </a:moveTo>
                  <a:lnTo>
                    <a:pt x="105" y="645"/>
                  </a:lnTo>
                  <a:moveTo>
                    <a:pt x="139" y="782"/>
                  </a:moveTo>
                  <a:lnTo>
                    <a:pt x="139" y="782"/>
                  </a:lnTo>
                  <a:moveTo>
                    <a:pt x="27" y="741"/>
                  </a:moveTo>
                  <a:lnTo>
                    <a:pt x="27" y="741"/>
                  </a:lnTo>
                  <a:moveTo>
                    <a:pt x="101" y="709"/>
                  </a:moveTo>
                  <a:lnTo>
                    <a:pt x="101" y="709"/>
                  </a:lnTo>
                  <a:moveTo>
                    <a:pt x="93" y="746"/>
                  </a:moveTo>
                  <a:lnTo>
                    <a:pt x="93" y="746"/>
                  </a:lnTo>
                </a:path>
              </a:pathLst>
            </a:custGeom>
            <a:noFill/>
            <a:ln w="9525">
              <a:solidFill>
                <a:srgbClr val="4165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AutoShape 27"/>
            <p:cNvSpPr>
              <a:spLocks/>
            </p:cNvSpPr>
            <p:nvPr/>
          </p:nvSpPr>
          <p:spPr bwMode="auto">
            <a:xfrm>
              <a:off x="0" y="583"/>
              <a:ext cx="9671" cy="11906"/>
            </a:xfrm>
            <a:custGeom>
              <a:avLst/>
              <a:gdLst>
                <a:gd name="T0" fmla="*/ 300 w 9671"/>
                <a:gd name="T1" fmla="+- 0 583 583"/>
                <a:gd name="T2" fmla="*/ 583 h 11906"/>
                <a:gd name="T3" fmla="*/ 0 w 9671"/>
                <a:gd name="T4" fmla="+- 0 583 583"/>
                <a:gd name="T5" fmla="*/ 583 h 11906"/>
                <a:gd name="T6" fmla="*/ 9371 w 9671"/>
                <a:gd name="T7" fmla="+- 0 583 583"/>
                <a:gd name="T8" fmla="*/ 583 h 11906"/>
                <a:gd name="T9" fmla="*/ 9671 w 9671"/>
                <a:gd name="T10" fmla="+- 0 583 583"/>
                <a:gd name="T11" fmla="*/ 583 h 11906"/>
                <a:gd name="T12" fmla="*/ 300 w 9671"/>
                <a:gd name="T13" fmla="+- 0 12489 583"/>
                <a:gd name="T14" fmla="*/ 12489 h 11906"/>
                <a:gd name="T15" fmla="*/ 0 w 9671"/>
                <a:gd name="T16" fmla="+- 0 12489 583"/>
                <a:gd name="T17" fmla="*/ 12489 h 11906"/>
                <a:gd name="T18" fmla="*/ 9371 w 9671"/>
                <a:gd name="T19" fmla="+- 0 12489 583"/>
                <a:gd name="T20" fmla="*/ 12489 h 11906"/>
                <a:gd name="T21" fmla="*/ 9671 w 9671"/>
                <a:gd name="T22" fmla="+- 0 12489 583"/>
                <a:gd name="T23" fmla="*/ 12489 h 1190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</a:cxnLst>
              <a:rect l="0" t="0" r="r" b="b"/>
              <a:pathLst>
                <a:path w="9671" h="11906">
                  <a:moveTo>
                    <a:pt x="300" y="0"/>
                  </a:moveTo>
                  <a:lnTo>
                    <a:pt x="0" y="0"/>
                  </a:lnTo>
                  <a:moveTo>
                    <a:pt x="9371" y="0"/>
                  </a:moveTo>
                  <a:lnTo>
                    <a:pt x="9671" y="0"/>
                  </a:lnTo>
                  <a:moveTo>
                    <a:pt x="300" y="11906"/>
                  </a:moveTo>
                  <a:lnTo>
                    <a:pt x="0" y="11906"/>
                  </a:lnTo>
                  <a:moveTo>
                    <a:pt x="9371" y="11906"/>
                  </a:moveTo>
                  <a:lnTo>
                    <a:pt x="9671" y="119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48" name="Retângulo 1047"/>
          <p:cNvSpPr/>
          <p:nvPr/>
        </p:nvSpPr>
        <p:spPr>
          <a:xfrm>
            <a:off x="1927499" y="3538777"/>
            <a:ext cx="2720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 fabricar apenas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cigarros se destrói uma árvore. No Brasil são consumidos anualmente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bilhões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cigarros, o que corresponde à destruição de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 milhões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árvores.</a:t>
            </a:r>
          </a:p>
        </p:txBody>
      </p:sp>
      <p:sp>
        <p:nvSpPr>
          <p:cNvPr id="1049" name="Retângulo 1048"/>
          <p:cNvSpPr/>
          <p:nvPr/>
        </p:nvSpPr>
        <p:spPr>
          <a:xfrm>
            <a:off x="6838191" y="5755728"/>
            <a:ext cx="3914661" cy="3077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https://www.youtube.com/watch?v=sFqWN34zTaw</a:t>
            </a:r>
          </a:p>
        </p:txBody>
      </p:sp>
      <p:pic>
        <p:nvPicPr>
          <p:cNvPr id="1050" name="Imagem 10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8751" y="4893414"/>
            <a:ext cx="1380103" cy="72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51" name="Retângulo de cantos arredondados 1050"/>
          <p:cNvSpPr/>
          <p:nvPr/>
        </p:nvSpPr>
        <p:spPr>
          <a:xfrm>
            <a:off x="8639174" y="4814371"/>
            <a:ext cx="1920941" cy="855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notação científica.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3B7A9D4D-BD56-42CD-8B93-BB5CF19D37B1}"/>
              </a:ext>
            </a:extLst>
          </p:cNvPr>
          <p:cNvSpPr txBox="1"/>
          <p:nvPr/>
        </p:nvSpPr>
        <p:spPr>
          <a:xfrm rot="16200000">
            <a:off x="-418056" y="3893641"/>
            <a:ext cx="40073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https://iema.es.gov.br/Media/iema/Downloads/GEA/2016.12.13%20-%20GEA%20-%20Entre_Clima.pdf</a:t>
            </a:r>
          </a:p>
        </p:txBody>
      </p:sp>
      <p:sp>
        <p:nvSpPr>
          <p:cNvPr id="46" name="Fluxograma: Fita perfurada 24">
            <a:extLst>
              <a:ext uri="{FF2B5EF4-FFF2-40B4-BE49-F238E27FC236}">
                <a16:creationId xmlns:a16="http://schemas.microsoft.com/office/drawing/2014/main" xmlns="" id="{CD4ADC0D-40FE-401C-9C68-E3536CD9232E}"/>
              </a:ext>
            </a:extLst>
          </p:cNvPr>
          <p:cNvSpPr/>
          <p:nvPr/>
        </p:nvSpPr>
        <p:spPr>
          <a:xfrm rot="956363">
            <a:off x="10708882" y="937580"/>
            <a:ext cx="1409457" cy="7337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26713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9" name="Seta para a esquerda 18">
            <a:hlinkClick r:id="rId4" action="ppaction://hlinksldjump"/>
          </p:cNvPr>
          <p:cNvSpPr/>
          <p:nvPr/>
        </p:nvSpPr>
        <p:spPr>
          <a:xfrm>
            <a:off x="232815" y="61267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579146" y="936214"/>
            <a:ext cx="1465538" cy="8685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1239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porcentagens podem ser escritas na forma decimal. Por cento significa por 100. Então, dividimos a porcentagem por 100 para obter um número decimal equivalente. Transforme as porcentagens em destaque no texto abaixo para números decimais.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: Cantos Arredondados 25">
            <a:extLst>
              <a:ext uri="{FF2B5EF4-FFF2-40B4-BE49-F238E27FC236}">
                <a16:creationId xmlns:a16="http://schemas.microsoft.com/office/drawing/2014/main" xmlns="" id="{7BB2768A-F409-4488-AB4D-7B28210251EF}"/>
              </a:ext>
            </a:extLst>
          </p:cNvPr>
          <p:cNvSpPr/>
          <p:nvPr/>
        </p:nvSpPr>
        <p:spPr>
          <a:xfrm>
            <a:off x="8350787" y="2717694"/>
            <a:ext cx="3040654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 algn="ctr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– 0,24 – 0,017 – 0,12</a:t>
            </a:r>
            <a:endParaRPr lang="pt-BR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71C3B0DA-E013-4417-BBBD-5D5143008888}"/>
              </a:ext>
            </a:extLst>
          </p:cNvPr>
          <p:cNvSpPr/>
          <p:nvPr/>
        </p:nvSpPr>
        <p:spPr>
          <a:xfrm>
            <a:off x="7868201" y="2659366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Retângulo: Cantos Arredondados 27">
            <a:extLst>
              <a:ext uri="{FF2B5EF4-FFF2-40B4-BE49-F238E27FC236}">
                <a16:creationId xmlns:a16="http://schemas.microsoft.com/office/drawing/2014/main" xmlns="" id="{61939712-AEF4-4C86-AB2E-DA230BF15FC5}"/>
              </a:ext>
            </a:extLst>
          </p:cNvPr>
          <p:cNvSpPr/>
          <p:nvPr/>
        </p:nvSpPr>
        <p:spPr>
          <a:xfrm>
            <a:off x="8350787" y="3427821"/>
            <a:ext cx="3040654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0,47 – 0,24 – 0,17 – 0,12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488D81FB-960A-4BF0-B56F-DBF8F22EE97C}"/>
              </a:ext>
            </a:extLst>
          </p:cNvPr>
          <p:cNvSpPr/>
          <p:nvPr/>
        </p:nvSpPr>
        <p:spPr>
          <a:xfrm>
            <a:off x="7868201" y="3380473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tângulo: Cantos Arredondados 29">
            <a:extLst>
              <a:ext uri="{FF2B5EF4-FFF2-40B4-BE49-F238E27FC236}">
                <a16:creationId xmlns:a16="http://schemas.microsoft.com/office/drawing/2014/main" xmlns="" id="{338F73F7-C328-450C-B376-5248CF0A92B4}"/>
              </a:ext>
            </a:extLst>
          </p:cNvPr>
          <p:cNvSpPr/>
          <p:nvPr/>
        </p:nvSpPr>
        <p:spPr>
          <a:xfrm>
            <a:off x="8404465" y="4148928"/>
            <a:ext cx="2986976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– 24 – 17 - 12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9C099431-9682-4AA8-8DD8-1F3305F337E1}"/>
              </a:ext>
            </a:extLst>
          </p:cNvPr>
          <p:cNvSpPr/>
          <p:nvPr/>
        </p:nvSpPr>
        <p:spPr>
          <a:xfrm>
            <a:off x="7919247" y="4122287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Retângulo: Cantos Arredondados 13">
            <a:extLst>
              <a:ext uri="{FF2B5EF4-FFF2-40B4-BE49-F238E27FC236}">
                <a16:creationId xmlns:a16="http://schemas.microsoft.com/office/drawing/2014/main" xmlns="" id="{488272E2-B932-456C-9486-05C22F8F49A1}"/>
              </a:ext>
            </a:extLst>
          </p:cNvPr>
          <p:cNvSpPr/>
          <p:nvPr/>
        </p:nvSpPr>
        <p:spPr>
          <a:xfrm>
            <a:off x="8404464" y="4905895"/>
            <a:ext cx="2986977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0,47 – 0,24 – 0,017 – 0,012</a:t>
            </a:r>
            <a:endParaRPr lang="pt-BR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602D5252-47EE-4171-8DBC-34DAC70361A4}"/>
              </a:ext>
            </a:extLst>
          </p:cNvPr>
          <p:cNvSpPr/>
          <p:nvPr/>
        </p:nvSpPr>
        <p:spPr>
          <a:xfrm>
            <a:off x="7919247" y="4853057"/>
            <a:ext cx="592607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" name="Picture 2" descr="http://2.bp.blogspot.com/-AybLnjL3L60/T85aHiajuOI/AAAAAAAAGTw/xW2Pbl8aMgI/s400/b_industri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21" y="2650704"/>
            <a:ext cx="2723914" cy="18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5400000">
            <a:off x="207057" y="4061727"/>
            <a:ext cx="32428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http://geoconceicao.blogspot.com/2012/06/tipos-de-industrias.html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27628" y="2548007"/>
            <a:ext cx="3143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considerando a média nos últimos anos, as indústrias têm sido responsáveis por cerca de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consumo de energia, as residências respondem por cerca de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consumo e o comércio e os serviços,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17%.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Demais setores, como serviços públicos e agropecuária, consomem cerca de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36221" y="5783428"/>
            <a:ext cx="3776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https://www.youtube.com/watch?v=hn7gl5Q_AIc</a:t>
            </a:r>
          </a:p>
        </p:txBody>
      </p:sp>
      <p:pic>
        <p:nvPicPr>
          <p:cNvPr id="1025" name="Imagem 10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78" y="4845735"/>
            <a:ext cx="1197283" cy="85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tângulo de cantos arredondados 36"/>
          <p:cNvSpPr/>
          <p:nvPr/>
        </p:nvSpPr>
        <p:spPr>
          <a:xfrm>
            <a:off x="3067765" y="4941201"/>
            <a:ext cx="1834742" cy="777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transformar porcentagem em número decimal.</a:t>
            </a:r>
          </a:p>
        </p:txBody>
      </p:sp>
    </p:spTree>
    <p:extLst>
      <p:ext uri="{BB962C8B-B14F-4D97-AF65-F5344CB8AC3E}">
        <p14:creationId xmlns:p14="http://schemas.microsoft.com/office/powerpoint/2010/main" val="3314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291582" y="61267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9" name="Seta: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02169" y="61267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2" name="Fluxograma: Fita perfurada 21"/>
          <p:cNvSpPr/>
          <p:nvPr/>
        </p:nvSpPr>
        <p:spPr>
          <a:xfrm rot="956363">
            <a:off x="10591498" y="894797"/>
            <a:ext cx="1599886" cy="8454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1239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 o transporte coletivo. Se você deixar de usar o carro duas vezes por semana, deixará de emitir 700 Kg de poluentes por ano. Esse valor em gramas e miligramas corresponde a: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ângulo: Cantos Arredondados 25">
            <a:extLst>
              <a:ext uri="{FF2B5EF4-FFF2-40B4-BE49-F238E27FC236}">
                <a16:creationId xmlns:a16="http://schemas.microsoft.com/office/drawing/2014/main" xmlns="" id="{7BB2768A-F409-4488-AB4D-7B28210251EF}"/>
              </a:ext>
            </a:extLst>
          </p:cNvPr>
          <p:cNvSpPr/>
          <p:nvPr/>
        </p:nvSpPr>
        <p:spPr>
          <a:xfrm>
            <a:off x="8124375" y="2707874"/>
            <a:ext cx="3150822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 algn="ctr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70.000 g – 700.000 mg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71C3B0DA-E013-4417-BBBD-5D5143008888}"/>
              </a:ext>
            </a:extLst>
          </p:cNvPr>
          <p:cNvSpPr/>
          <p:nvPr/>
        </p:nvSpPr>
        <p:spPr>
          <a:xfrm>
            <a:off x="7641789" y="2649546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" name="Retângulo: Cantos Arredondados 27">
            <a:extLst>
              <a:ext uri="{FF2B5EF4-FFF2-40B4-BE49-F238E27FC236}">
                <a16:creationId xmlns:a16="http://schemas.microsoft.com/office/drawing/2014/main" xmlns="" id="{61939712-AEF4-4C86-AB2E-DA230BF15FC5}"/>
              </a:ext>
            </a:extLst>
          </p:cNvPr>
          <p:cNvSpPr/>
          <p:nvPr/>
        </p:nvSpPr>
        <p:spPr>
          <a:xfrm>
            <a:off x="8124375" y="3418001"/>
            <a:ext cx="3150822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7.000 g – 70.000 mg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488D81FB-960A-4BF0-B56F-DBF8F22EE97C}"/>
              </a:ext>
            </a:extLst>
          </p:cNvPr>
          <p:cNvSpPr/>
          <p:nvPr/>
        </p:nvSpPr>
        <p:spPr>
          <a:xfrm>
            <a:off x="7641789" y="3370653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" name="Retângulo: Cantos Arredondados 29">
            <a:extLst>
              <a:ext uri="{FF2B5EF4-FFF2-40B4-BE49-F238E27FC236}">
                <a16:creationId xmlns:a16="http://schemas.microsoft.com/office/drawing/2014/main" xmlns="" id="{338F73F7-C328-450C-B376-5248CF0A92B4}"/>
              </a:ext>
            </a:extLst>
          </p:cNvPr>
          <p:cNvSpPr/>
          <p:nvPr/>
        </p:nvSpPr>
        <p:spPr>
          <a:xfrm>
            <a:off x="8178052" y="4139108"/>
            <a:ext cx="3097145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700.000 g – 700.000.000 mg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9C099431-9682-4AA8-8DD8-1F3305F337E1}"/>
              </a:ext>
            </a:extLst>
          </p:cNvPr>
          <p:cNvSpPr/>
          <p:nvPr/>
        </p:nvSpPr>
        <p:spPr>
          <a:xfrm>
            <a:off x="7641789" y="4112467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3" name="Retângulo: Cantos Arredondados 13">
            <a:extLst>
              <a:ext uri="{FF2B5EF4-FFF2-40B4-BE49-F238E27FC236}">
                <a16:creationId xmlns:a16="http://schemas.microsoft.com/office/drawing/2014/main" xmlns="" id="{488272E2-B932-456C-9486-05C22F8F49A1}"/>
              </a:ext>
            </a:extLst>
          </p:cNvPr>
          <p:cNvSpPr/>
          <p:nvPr/>
        </p:nvSpPr>
        <p:spPr>
          <a:xfrm>
            <a:off x="8178052" y="4896075"/>
            <a:ext cx="3097145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70.000 g – 70.000.000 mg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602D5252-47EE-4171-8DBC-34DAC70361A4}"/>
              </a:ext>
            </a:extLst>
          </p:cNvPr>
          <p:cNvSpPr/>
          <p:nvPr/>
        </p:nvSpPr>
        <p:spPr>
          <a:xfrm>
            <a:off x="7641789" y="4843237"/>
            <a:ext cx="64365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78" y="2951387"/>
            <a:ext cx="2162363" cy="286808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91404" y="5665586"/>
            <a:ext cx="3827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https://www.youtube.com/watch?v=lHscOd58_hQ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037" y="4905895"/>
            <a:ext cx="969541" cy="686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tângulo de cantos arredondados 1050">
            <a:extLst>
              <a:ext uri="{FF2B5EF4-FFF2-40B4-BE49-F238E27FC236}">
                <a16:creationId xmlns:a16="http://schemas.microsoft.com/office/drawing/2014/main" xmlns="" id="{7000C45C-909D-4C96-A724-C2B0FE91DA53}"/>
              </a:ext>
            </a:extLst>
          </p:cNvPr>
          <p:cNvSpPr/>
          <p:nvPr/>
        </p:nvSpPr>
        <p:spPr>
          <a:xfrm>
            <a:off x="5473713" y="4831585"/>
            <a:ext cx="1920941" cy="8854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a converter e calcular.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110B3120-094A-4C50-863A-C410477E68C4}"/>
              </a:ext>
            </a:extLst>
          </p:cNvPr>
          <p:cNvSpPr txBox="1"/>
          <p:nvPr/>
        </p:nvSpPr>
        <p:spPr>
          <a:xfrm rot="16200000">
            <a:off x="-363643" y="3723783"/>
            <a:ext cx="425442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https://iema.es.gov.br/Media/iema/Downloads/GEA/2016.12.13%20-%20GEA%20-%20Entre_Clima.pdf</a:t>
            </a:r>
          </a:p>
        </p:txBody>
      </p:sp>
    </p:spTree>
    <p:extLst>
      <p:ext uri="{BB962C8B-B14F-4D97-AF65-F5344CB8AC3E}">
        <p14:creationId xmlns:p14="http://schemas.microsoft.com/office/powerpoint/2010/main" val="2083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603779" y="664900"/>
            <a:ext cx="7509706" cy="998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GABARITO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3218561" y="3227294"/>
            <a:ext cx="1643676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603779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3278482" y="3936566"/>
            <a:ext cx="158375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VVFVV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654825" y="389007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78482" y="4693176"/>
            <a:ext cx="158375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54825" y="463188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3269606" y="5423946"/>
            <a:ext cx="1592631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645949" y="536265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4" name="Seta para a esquerda 3">
            <a:hlinkClick r:id="rId3" action="ppaction://hlinksldjump"/>
          </p:cNvPr>
          <p:cNvSpPr/>
          <p:nvPr/>
        </p:nvSpPr>
        <p:spPr>
          <a:xfrm>
            <a:off x="269549" y="6118247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10818563" y="6235867"/>
            <a:ext cx="859316" cy="35967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03779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PORTUGUÊS</a:t>
            </a:r>
          </a:p>
        </p:txBody>
      </p:sp>
      <p:sp>
        <p:nvSpPr>
          <p:cNvPr id="19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8469809" y="3227294"/>
            <a:ext cx="1643676" cy="498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855027" y="3168966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1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8529730" y="3936566"/>
            <a:ext cx="1583755" cy="5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906073" y="3890073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3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29730" y="4693176"/>
            <a:ext cx="1583755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906073" y="463188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25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8520854" y="5423946"/>
            <a:ext cx="1592631" cy="498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897197" y="5362657"/>
            <a:ext cx="674703" cy="6036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855027" y="2353718"/>
            <a:ext cx="2258458" cy="603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34618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715639"/>
            <a:ext cx="8911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/>
              <a:t>Todos podem ajudar e certamente, todos sairão ganhando.</a:t>
            </a:r>
            <a:br>
              <a:rPr lang="pt-BR" sz="3600" b="1" i="1" dirty="0"/>
            </a:br>
            <a:r>
              <a:rPr lang="pt-BR" sz="3600" b="1" i="1" dirty="0"/>
              <a:t>Siga as dicas que você aprendeu!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544675" y="2810860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7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  <p:sp>
        <p:nvSpPr>
          <p:cNvPr id="6" name="Seta para a esquerda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C7181EC-CDE5-4D9F-A203-4F9F63C533C2}"/>
              </a:ext>
            </a:extLst>
          </p:cNvPr>
          <p:cNvSpPr/>
          <p:nvPr/>
        </p:nvSpPr>
        <p:spPr>
          <a:xfrm>
            <a:off x="0" y="6237215"/>
            <a:ext cx="1242647" cy="620784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8" name="Seta: para a Direita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664B6B9-98FC-4AD7-B0E5-8AF127C9B8DD}"/>
              </a:ext>
            </a:extLst>
          </p:cNvPr>
          <p:cNvSpPr/>
          <p:nvPr/>
        </p:nvSpPr>
        <p:spPr>
          <a:xfrm>
            <a:off x="10908486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</p:spTree>
    <p:extLst>
      <p:ext uri="{BB962C8B-B14F-4D97-AF65-F5344CB8AC3E}">
        <p14:creationId xmlns:p14="http://schemas.microsoft.com/office/powerpoint/2010/main" val="419390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254922" y="4592556"/>
            <a:ext cx="397023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 sobre o link para ter acesso a cartilha</a:t>
            </a:r>
            <a:endParaRPr lang="pt-BR" sz="14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262951" y="620770"/>
            <a:ext cx="7954178" cy="9915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REALIZE A LEITURA DA CARTILHA PARA A RESOLUÇÃO DAS ATIVIDADES PROPOSTAS.</a:t>
            </a: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252497" y="608656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0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44840" y="5121922"/>
            <a:ext cx="6795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200" dirty="0">
                <a:ln w="0"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https://iema.es.gov.br/Media/iema/Downloads/GEA/2016.12.13%20-%20GEA%20-%20Entre_Clima.pdf</a:t>
            </a:r>
            <a:endParaRPr lang="pt-BR" sz="1200" dirty="0">
              <a:ln w="0">
                <a:solidFill>
                  <a:schemeClr val="tx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26738" y="1707615"/>
            <a:ext cx="3226602" cy="2884941"/>
            <a:chOff x="404" y="358"/>
            <a:chExt cx="8856" cy="123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358"/>
              <a:ext cx="8856" cy="1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179" y="7419"/>
              <a:ext cx="6" cy="0"/>
            </a:xfrm>
            <a:prstGeom prst="line">
              <a:avLst/>
            </a:prstGeom>
            <a:noFill/>
            <a:ln w="3773">
              <a:solidFill>
                <a:srgbClr val="E2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7180"/>
              <a:ext cx="175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128" y="7179"/>
              <a:ext cx="6" cy="0"/>
            </a:xfrm>
            <a:prstGeom prst="line">
              <a:avLst/>
            </a:prstGeom>
            <a:noFill/>
            <a:ln w="3773">
              <a:solidFill>
                <a:srgbClr val="E5F3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6628"/>
              <a:ext cx="181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6244"/>
              <a:ext cx="5405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918" y="6631"/>
              <a:ext cx="6" cy="0"/>
            </a:xfrm>
            <a:prstGeom prst="line">
              <a:avLst/>
            </a:prstGeom>
            <a:noFill/>
            <a:ln w="3773">
              <a:solidFill>
                <a:srgbClr val="E8F5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" y="6225"/>
              <a:ext cx="51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5091"/>
              <a:ext cx="4541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1159" y="5138"/>
              <a:ext cx="5420" cy="2320"/>
            </a:xfrm>
            <a:custGeom>
              <a:avLst/>
              <a:gdLst>
                <a:gd name="T0" fmla="+- 0 3742 1160"/>
                <a:gd name="T1" fmla="*/ T0 w 5420"/>
                <a:gd name="T2" fmla="+- 0 7438 5138"/>
                <a:gd name="T3" fmla="*/ 7438 h 2320"/>
                <a:gd name="T4" fmla="+- 0 1160 1160"/>
                <a:gd name="T5" fmla="*/ T4 w 5420"/>
                <a:gd name="T6" fmla="+- 0 5138 5138"/>
                <a:gd name="T7" fmla="*/ 5138 h 2320"/>
                <a:gd name="T8" fmla="+- 0 2776 1160"/>
                <a:gd name="T9" fmla="*/ T8 w 5420"/>
                <a:gd name="T10" fmla="+- 0 7318 5138"/>
                <a:gd name="T11" fmla="*/ 7318 h 2320"/>
                <a:gd name="T12" fmla="+- 0 2820 1160"/>
                <a:gd name="T13" fmla="*/ T12 w 5420"/>
                <a:gd name="T14" fmla="+- 0 7238 5138"/>
                <a:gd name="T15" fmla="*/ 7238 h 2320"/>
                <a:gd name="T16" fmla="+- 0 2855 1160"/>
                <a:gd name="T17" fmla="*/ T16 w 5420"/>
                <a:gd name="T18" fmla="+- 0 7178 5138"/>
                <a:gd name="T19" fmla="*/ 7178 h 2320"/>
                <a:gd name="T20" fmla="+- 0 2880 1160"/>
                <a:gd name="T21" fmla="*/ T20 w 5420"/>
                <a:gd name="T22" fmla="+- 0 7098 5138"/>
                <a:gd name="T23" fmla="*/ 7098 h 2320"/>
                <a:gd name="T24" fmla="+- 0 2897 1160"/>
                <a:gd name="T25" fmla="*/ T24 w 5420"/>
                <a:gd name="T26" fmla="+- 0 7018 5138"/>
                <a:gd name="T27" fmla="*/ 7018 h 2320"/>
                <a:gd name="T28" fmla="+- 0 2906 1160"/>
                <a:gd name="T29" fmla="*/ T28 w 5420"/>
                <a:gd name="T30" fmla="+- 0 6938 5138"/>
                <a:gd name="T31" fmla="*/ 6938 h 2320"/>
                <a:gd name="T32" fmla="+- 0 2908 1160"/>
                <a:gd name="T33" fmla="*/ T32 w 5420"/>
                <a:gd name="T34" fmla="+- 0 6818 5138"/>
                <a:gd name="T35" fmla="*/ 6818 h 2320"/>
                <a:gd name="T36" fmla="+- 0 2903 1160"/>
                <a:gd name="T37" fmla="*/ T36 w 5420"/>
                <a:gd name="T38" fmla="+- 0 6738 5138"/>
                <a:gd name="T39" fmla="*/ 6738 h 2320"/>
                <a:gd name="T40" fmla="+- 0 2889 1160"/>
                <a:gd name="T41" fmla="*/ T40 w 5420"/>
                <a:gd name="T42" fmla="+- 0 6638 5138"/>
                <a:gd name="T43" fmla="*/ 6638 h 2320"/>
                <a:gd name="T44" fmla="+- 0 2868 1160"/>
                <a:gd name="T45" fmla="*/ T44 w 5420"/>
                <a:gd name="T46" fmla="+- 0 6558 5138"/>
                <a:gd name="T47" fmla="*/ 6558 h 2320"/>
                <a:gd name="T48" fmla="+- 0 2837 1160"/>
                <a:gd name="T49" fmla="*/ T48 w 5420"/>
                <a:gd name="T50" fmla="+- 0 6498 5138"/>
                <a:gd name="T51" fmla="*/ 6498 h 2320"/>
                <a:gd name="T52" fmla="+- 0 2797 1160"/>
                <a:gd name="T53" fmla="*/ T52 w 5420"/>
                <a:gd name="T54" fmla="+- 0 6418 5138"/>
                <a:gd name="T55" fmla="*/ 6418 h 2320"/>
                <a:gd name="T56" fmla="+- 0 5640 1160"/>
                <a:gd name="T57" fmla="*/ T56 w 5420"/>
                <a:gd name="T58" fmla="+- 0 6298 5138"/>
                <a:gd name="T59" fmla="*/ 6298 h 2320"/>
                <a:gd name="T60" fmla="+- 0 4481 1160"/>
                <a:gd name="T61" fmla="*/ T60 w 5420"/>
                <a:gd name="T62" fmla="+- 0 5618 5138"/>
                <a:gd name="T63" fmla="*/ 5618 h 2320"/>
                <a:gd name="T64" fmla="+- 0 3765 1160"/>
                <a:gd name="T65" fmla="*/ T64 w 5420"/>
                <a:gd name="T66" fmla="+- 0 5198 5138"/>
                <a:gd name="T67" fmla="*/ 5198 h 2320"/>
                <a:gd name="T68" fmla="+- 0 2166 1160"/>
                <a:gd name="T69" fmla="*/ T68 w 5420"/>
                <a:gd name="T70" fmla="+- 0 5138 5138"/>
                <a:gd name="T71" fmla="*/ 5138 h 2320"/>
                <a:gd name="T72" fmla="+- 0 2632 1160"/>
                <a:gd name="T73" fmla="*/ T72 w 5420"/>
                <a:gd name="T74" fmla="+- 0 7418 5138"/>
                <a:gd name="T75" fmla="*/ 7418 h 2320"/>
                <a:gd name="T76" fmla="+- 0 3266 1160"/>
                <a:gd name="T77" fmla="*/ T76 w 5420"/>
                <a:gd name="T78" fmla="+- 0 7338 5138"/>
                <a:gd name="T79" fmla="*/ 7338 h 2320"/>
                <a:gd name="T80" fmla="+- 0 3345 1160"/>
                <a:gd name="T81" fmla="*/ T80 w 5420"/>
                <a:gd name="T82" fmla="+- 0 7398 5138"/>
                <a:gd name="T83" fmla="*/ 7398 h 2320"/>
                <a:gd name="T84" fmla="+- 0 3573 1160"/>
                <a:gd name="T85" fmla="*/ T84 w 5420"/>
                <a:gd name="T86" fmla="+- 0 6898 5138"/>
                <a:gd name="T87" fmla="*/ 6898 h 2320"/>
                <a:gd name="T88" fmla="+- 0 3075 1160"/>
                <a:gd name="T89" fmla="*/ T88 w 5420"/>
                <a:gd name="T90" fmla="+- 0 6978 5138"/>
                <a:gd name="T91" fmla="*/ 6978 h 2320"/>
                <a:gd name="T92" fmla="+- 0 3094 1160"/>
                <a:gd name="T93" fmla="*/ T92 w 5420"/>
                <a:gd name="T94" fmla="+- 0 7078 5138"/>
                <a:gd name="T95" fmla="*/ 7078 h 2320"/>
                <a:gd name="T96" fmla="+- 0 3124 1160"/>
                <a:gd name="T97" fmla="*/ T96 w 5420"/>
                <a:gd name="T98" fmla="+- 0 7158 5138"/>
                <a:gd name="T99" fmla="*/ 7158 h 2320"/>
                <a:gd name="T100" fmla="+- 0 3165 1160"/>
                <a:gd name="T101" fmla="*/ T100 w 5420"/>
                <a:gd name="T102" fmla="+- 0 7218 5138"/>
                <a:gd name="T103" fmla="*/ 7218 h 2320"/>
                <a:gd name="T104" fmla="+- 0 3216 1160"/>
                <a:gd name="T105" fmla="*/ T104 w 5420"/>
                <a:gd name="T106" fmla="+- 0 7298 5138"/>
                <a:gd name="T107" fmla="*/ 7298 h 2320"/>
                <a:gd name="T108" fmla="+- 0 6067 1160"/>
                <a:gd name="T109" fmla="*/ T108 w 5420"/>
                <a:gd name="T110" fmla="+- 0 7438 5138"/>
                <a:gd name="T111" fmla="*/ 7438 h 2320"/>
                <a:gd name="T112" fmla="+- 0 3578 1160"/>
                <a:gd name="T113" fmla="*/ T112 w 5420"/>
                <a:gd name="T114" fmla="+- 0 6918 5138"/>
                <a:gd name="T115" fmla="*/ 6918 h 2320"/>
                <a:gd name="T116" fmla="+- 0 2667 1160"/>
                <a:gd name="T117" fmla="*/ T116 w 5420"/>
                <a:gd name="T118" fmla="+- 0 7418 5138"/>
                <a:gd name="T119" fmla="*/ 7418 h 2320"/>
                <a:gd name="T120" fmla="+- 0 2700 1160"/>
                <a:gd name="T121" fmla="*/ T120 w 5420"/>
                <a:gd name="T122" fmla="+- 0 7378 5138"/>
                <a:gd name="T123" fmla="*/ 7378 h 2320"/>
                <a:gd name="T124" fmla="+- 0 2749 1160"/>
                <a:gd name="T125" fmla="*/ T124 w 5420"/>
                <a:gd name="T126" fmla="+- 0 7338 5138"/>
                <a:gd name="T127" fmla="*/ 7338 h 2320"/>
                <a:gd name="T128" fmla="+- 0 2108 1160"/>
                <a:gd name="T129" fmla="*/ T128 w 5420"/>
                <a:gd name="T130" fmla="+- 0 7318 5138"/>
                <a:gd name="T131" fmla="*/ 7318 h 2320"/>
                <a:gd name="T132" fmla="+- 0 3311 1160"/>
                <a:gd name="T133" fmla="*/ T132 w 5420"/>
                <a:gd name="T134" fmla="+- 0 6338 5138"/>
                <a:gd name="T135" fmla="*/ 6338 h 2320"/>
                <a:gd name="T136" fmla="+- 0 3237 1160"/>
                <a:gd name="T137" fmla="*/ T136 w 5420"/>
                <a:gd name="T138" fmla="+- 0 6398 5138"/>
                <a:gd name="T139" fmla="*/ 6398 h 2320"/>
                <a:gd name="T140" fmla="+- 0 3183 1160"/>
                <a:gd name="T141" fmla="*/ T140 w 5420"/>
                <a:gd name="T142" fmla="+- 0 6458 5138"/>
                <a:gd name="T143" fmla="*/ 6458 h 2320"/>
                <a:gd name="T144" fmla="+- 0 3138 1160"/>
                <a:gd name="T145" fmla="*/ T144 w 5420"/>
                <a:gd name="T146" fmla="+- 0 6538 5138"/>
                <a:gd name="T147" fmla="*/ 6538 h 2320"/>
                <a:gd name="T148" fmla="+- 0 3104 1160"/>
                <a:gd name="T149" fmla="*/ T148 w 5420"/>
                <a:gd name="T150" fmla="+- 0 6598 5138"/>
                <a:gd name="T151" fmla="*/ 6598 h 2320"/>
                <a:gd name="T152" fmla="+- 0 3081 1160"/>
                <a:gd name="T153" fmla="*/ T152 w 5420"/>
                <a:gd name="T154" fmla="+- 0 6678 5138"/>
                <a:gd name="T155" fmla="*/ 6678 h 2320"/>
                <a:gd name="T156" fmla="+- 0 3703 1160"/>
                <a:gd name="T157" fmla="*/ T156 w 5420"/>
                <a:gd name="T158" fmla="+- 0 6758 5138"/>
                <a:gd name="T159" fmla="*/ 6758 h 2320"/>
                <a:gd name="T160" fmla="+- 0 4209 1160"/>
                <a:gd name="T161" fmla="*/ T160 w 5420"/>
                <a:gd name="T162" fmla="+- 0 6318 5138"/>
                <a:gd name="T163" fmla="*/ 6318 h 2320"/>
                <a:gd name="T164" fmla="+- 0 3568 1160"/>
                <a:gd name="T165" fmla="*/ T164 w 5420"/>
                <a:gd name="T166" fmla="+- 0 6838 5138"/>
                <a:gd name="T167" fmla="*/ 6838 h 2320"/>
                <a:gd name="T168" fmla="+- 0 3570 1160"/>
                <a:gd name="T169" fmla="*/ T168 w 5420"/>
                <a:gd name="T170" fmla="+- 0 6878 5138"/>
                <a:gd name="T171" fmla="*/ 6878 h 2320"/>
                <a:gd name="T172" fmla="+- 0 3067 1160"/>
                <a:gd name="T173" fmla="*/ T172 w 5420"/>
                <a:gd name="T174" fmla="+- 0 6778 5138"/>
                <a:gd name="T175" fmla="*/ 6778 h 2320"/>
                <a:gd name="T176" fmla="+- 0 3572 1160"/>
                <a:gd name="T177" fmla="*/ T176 w 5420"/>
                <a:gd name="T178" fmla="+- 0 6818 5138"/>
                <a:gd name="T179" fmla="*/ 6818 h 2320"/>
                <a:gd name="T180" fmla="+- 0 3069 1160"/>
                <a:gd name="T181" fmla="*/ T180 w 5420"/>
                <a:gd name="T182" fmla="+- 0 6758 5138"/>
                <a:gd name="T183" fmla="*/ 6758 h 2320"/>
                <a:gd name="T184" fmla="+- 0 6267 1160"/>
                <a:gd name="T185" fmla="*/ T184 w 5420"/>
                <a:gd name="T186" fmla="+- 0 6278 5138"/>
                <a:gd name="T187" fmla="*/ 6278 h 2320"/>
                <a:gd name="T188" fmla="+- 0 2109 1160"/>
                <a:gd name="T189" fmla="*/ T188 w 5420"/>
                <a:gd name="T190" fmla="+- 0 6378 5138"/>
                <a:gd name="T191" fmla="*/ 6378 h 2320"/>
                <a:gd name="T192" fmla="+- 0 2118 1160"/>
                <a:gd name="T193" fmla="*/ T192 w 5420"/>
                <a:gd name="T194" fmla="+- 0 6378 5138"/>
                <a:gd name="T195" fmla="*/ 6378 h 2320"/>
                <a:gd name="T196" fmla="+- 0 2736 1160"/>
                <a:gd name="T197" fmla="*/ T196 w 5420"/>
                <a:gd name="T198" fmla="+- 0 6358 5138"/>
                <a:gd name="T199" fmla="*/ 6358 h 2320"/>
                <a:gd name="T200" fmla="+- 0 2694 1160"/>
                <a:gd name="T201" fmla="*/ T200 w 5420"/>
                <a:gd name="T202" fmla="+- 0 6318 5138"/>
                <a:gd name="T203" fmla="*/ 6318 h 2320"/>
                <a:gd name="T204" fmla="+- 0 4508 1160"/>
                <a:gd name="T205" fmla="*/ T204 w 5420"/>
                <a:gd name="T206" fmla="+- 0 5138 5138"/>
                <a:gd name="T207" fmla="*/ 5138 h 2320"/>
                <a:gd name="T208" fmla="+- 0 2182 1160"/>
                <a:gd name="T209" fmla="*/ T208 w 5420"/>
                <a:gd name="T210" fmla="+- 0 5138 5138"/>
                <a:gd name="T211" fmla="*/ 5138 h 23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5420" h="2320">
                  <a:moveTo>
                    <a:pt x="1423" y="2300"/>
                  </a:moveTo>
                  <a:lnTo>
                    <a:pt x="1135" y="2300"/>
                  </a:lnTo>
                  <a:lnTo>
                    <a:pt x="1148" y="2320"/>
                  </a:lnTo>
                  <a:lnTo>
                    <a:pt x="1411" y="2320"/>
                  </a:lnTo>
                  <a:lnTo>
                    <a:pt x="1423" y="2300"/>
                  </a:lnTo>
                  <a:close/>
                  <a:moveTo>
                    <a:pt x="2582" y="2300"/>
                  </a:moveTo>
                  <a:lnTo>
                    <a:pt x="2288" y="2300"/>
                  </a:lnTo>
                  <a:lnTo>
                    <a:pt x="2302" y="2320"/>
                  </a:lnTo>
                  <a:lnTo>
                    <a:pt x="2571" y="2320"/>
                  </a:lnTo>
                  <a:lnTo>
                    <a:pt x="2582" y="2300"/>
                  </a:lnTo>
                  <a:close/>
                  <a:moveTo>
                    <a:pt x="1006" y="0"/>
                  </a:moveTo>
                  <a:lnTo>
                    <a:pt x="0" y="0"/>
                  </a:lnTo>
                  <a:lnTo>
                    <a:pt x="0" y="2300"/>
                  </a:lnTo>
                  <a:lnTo>
                    <a:pt x="490" y="2300"/>
                  </a:lnTo>
                  <a:lnTo>
                    <a:pt x="490" y="2280"/>
                  </a:lnTo>
                  <a:lnTo>
                    <a:pt x="943" y="2280"/>
                  </a:lnTo>
                  <a:lnTo>
                    <a:pt x="943" y="2180"/>
                  </a:lnTo>
                  <a:lnTo>
                    <a:pt x="1616" y="2180"/>
                  </a:lnTo>
                  <a:lnTo>
                    <a:pt x="1624" y="2160"/>
                  </a:lnTo>
                  <a:lnTo>
                    <a:pt x="1632" y="2160"/>
                  </a:lnTo>
                  <a:lnTo>
                    <a:pt x="1639" y="2140"/>
                  </a:lnTo>
                  <a:lnTo>
                    <a:pt x="1647" y="2140"/>
                  </a:lnTo>
                  <a:lnTo>
                    <a:pt x="1654" y="2120"/>
                  </a:lnTo>
                  <a:lnTo>
                    <a:pt x="1660" y="2100"/>
                  </a:lnTo>
                  <a:lnTo>
                    <a:pt x="1667" y="2100"/>
                  </a:lnTo>
                  <a:lnTo>
                    <a:pt x="1673" y="2080"/>
                  </a:lnTo>
                  <a:lnTo>
                    <a:pt x="1679" y="2080"/>
                  </a:lnTo>
                  <a:lnTo>
                    <a:pt x="1685" y="2060"/>
                  </a:lnTo>
                  <a:lnTo>
                    <a:pt x="1690" y="2060"/>
                  </a:lnTo>
                  <a:lnTo>
                    <a:pt x="1695" y="2040"/>
                  </a:lnTo>
                  <a:lnTo>
                    <a:pt x="1700" y="2020"/>
                  </a:lnTo>
                  <a:lnTo>
                    <a:pt x="1704" y="2020"/>
                  </a:lnTo>
                  <a:lnTo>
                    <a:pt x="1709" y="2000"/>
                  </a:lnTo>
                  <a:lnTo>
                    <a:pt x="1713" y="1980"/>
                  </a:lnTo>
                  <a:lnTo>
                    <a:pt x="1717" y="1980"/>
                  </a:lnTo>
                  <a:lnTo>
                    <a:pt x="1720" y="1960"/>
                  </a:lnTo>
                  <a:lnTo>
                    <a:pt x="1724" y="1940"/>
                  </a:lnTo>
                  <a:lnTo>
                    <a:pt x="1727" y="1940"/>
                  </a:lnTo>
                  <a:lnTo>
                    <a:pt x="1730" y="1920"/>
                  </a:lnTo>
                  <a:lnTo>
                    <a:pt x="1732" y="1900"/>
                  </a:lnTo>
                  <a:lnTo>
                    <a:pt x="1735" y="1900"/>
                  </a:lnTo>
                  <a:lnTo>
                    <a:pt x="1737" y="1880"/>
                  </a:lnTo>
                  <a:lnTo>
                    <a:pt x="1739" y="1860"/>
                  </a:lnTo>
                  <a:lnTo>
                    <a:pt x="1741" y="1840"/>
                  </a:lnTo>
                  <a:lnTo>
                    <a:pt x="1743" y="1840"/>
                  </a:lnTo>
                  <a:lnTo>
                    <a:pt x="1744" y="1820"/>
                  </a:lnTo>
                  <a:lnTo>
                    <a:pt x="1745" y="1800"/>
                  </a:lnTo>
                  <a:lnTo>
                    <a:pt x="1746" y="1800"/>
                  </a:lnTo>
                  <a:lnTo>
                    <a:pt x="1747" y="1780"/>
                  </a:lnTo>
                  <a:lnTo>
                    <a:pt x="1748" y="1760"/>
                  </a:lnTo>
                  <a:lnTo>
                    <a:pt x="1748" y="1740"/>
                  </a:lnTo>
                  <a:lnTo>
                    <a:pt x="1749" y="1740"/>
                  </a:lnTo>
                  <a:lnTo>
                    <a:pt x="1749" y="1700"/>
                  </a:lnTo>
                  <a:lnTo>
                    <a:pt x="1748" y="1680"/>
                  </a:lnTo>
                  <a:lnTo>
                    <a:pt x="1748" y="1660"/>
                  </a:lnTo>
                  <a:lnTo>
                    <a:pt x="1747" y="1660"/>
                  </a:lnTo>
                  <a:lnTo>
                    <a:pt x="1746" y="1640"/>
                  </a:lnTo>
                  <a:lnTo>
                    <a:pt x="1745" y="1620"/>
                  </a:lnTo>
                  <a:lnTo>
                    <a:pt x="1744" y="1600"/>
                  </a:lnTo>
                  <a:lnTo>
                    <a:pt x="1743" y="1600"/>
                  </a:lnTo>
                  <a:lnTo>
                    <a:pt x="1741" y="1580"/>
                  </a:lnTo>
                  <a:lnTo>
                    <a:pt x="1739" y="1560"/>
                  </a:lnTo>
                  <a:lnTo>
                    <a:pt x="1737" y="1560"/>
                  </a:lnTo>
                  <a:lnTo>
                    <a:pt x="1735" y="1540"/>
                  </a:lnTo>
                  <a:lnTo>
                    <a:pt x="1732" y="1520"/>
                  </a:lnTo>
                  <a:lnTo>
                    <a:pt x="1729" y="1500"/>
                  </a:lnTo>
                  <a:lnTo>
                    <a:pt x="1726" y="1500"/>
                  </a:lnTo>
                  <a:lnTo>
                    <a:pt x="1723" y="1480"/>
                  </a:lnTo>
                  <a:lnTo>
                    <a:pt x="1720" y="1460"/>
                  </a:lnTo>
                  <a:lnTo>
                    <a:pt x="1716" y="1460"/>
                  </a:lnTo>
                  <a:lnTo>
                    <a:pt x="1712" y="1440"/>
                  </a:lnTo>
                  <a:lnTo>
                    <a:pt x="1708" y="1420"/>
                  </a:lnTo>
                  <a:lnTo>
                    <a:pt x="1703" y="1420"/>
                  </a:lnTo>
                  <a:lnTo>
                    <a:pt x="1699" y="1400"/>
                  </a:lnTo>
                  <a:lnTo>
                    <a:pt x="1694" y="1400"/>
                  </a:lnTo>
                  <a:lnTo>
                    <a:pt x="1688" y="1380"/>
                  </a:lnTo>
                  <a:lnTo>
                    <a:pt x="1683" y="1360"/>
                  </a:lnTo>
                  <a:lnTo>
                    <a:pt x="1677" y="1360"/>
                  </a:lnTo>
                  <a:lnTo>
                    <a:pt x="1671" y="1340"/>
                  </a:lnTo>
                  <a:lnTo>
                    <a:pt x="1665" y="1340"/>
                  </a:lnTo>
                  <a:lnTo>
                    <a:pt x="1658" y="1320"/>
                  </a:lnTo>
                  <a:lnTo>
                    <a:pt x="1651" y="1300"/>
                  </a:lnTo>
                  <a:lnTo>
                    <a:pt x="1644" y="1300"/>
                  </a:lnTo>
                  <a:lnTo>
                    <a:pt x="1637" y="1280"/>
                  </a:lnTo>
                  <a:lnTo>
                    <a:pt x="1629" y="1280"/>
                  </a:lnTo>
                  <a:lnTo>
                    <a:pt x="1621" y="1260"/>
                  </a:lnTo>
                  <a:lnTo>
                    <a:pt x="943" y="1260"/>
                  </a:lnTo>
                  <a:lnTo>
                    <a:pt x="943" y="1180"/>
                  </a:lnTo>
                  <a:lnTo>
                    <a:pt x="4482" y="1180"/>
                  </a:lnTo>
                  <a:lnTo>
                    <a:pt x="4480" y="1160"/>
                  </a:lnTo>
                  <a:lnTo>
                    <a:pt x="1059" y="1160"/>
                  </a:lnTo>
                  <a:lnTo>
                    <a:pt x="1059" y="1140"/>
                  </a:lnTo>
                  <a:lnTo>
                    <a:pt x="3350" y="1140"/>
                  </a:lnTo>
                  <a:lnTo>
                    <a:pt x="3350" y="700"/>
                  </a:lnTo>
                  <a:lnTo>
                    <a:pt x="3321" y="700"/>
                  </a:lnTo>
                  <a:lnTo>
                    <a:pt x="3321" y="480"/>
                  </a:lnTo>
                  <a:lnTo>
                    <a:pt x="3348" y="480"/>
                  </a:lnTo>
                  <a:lnTo>
                    <a:pt x="3348" y="100"/>
                  </a:lnTo>
                  <a:lnTo>
                    <a:pt x="2640" y="100"/>
                  </a:lnTo>
                  <a:lnTo>
                    <a:pt x="2631" y="80"/>
                  </a:lnTo>
                  <a:lnTo>
                    <a:pt x="2614" y="80"/>
                  </a:lnTo>
                  <a:lnTo>
                    <a:pt x="2605" y="60"/>
                  </a:lnTo>
                  <a:lnTo>
                    <a:pt x="2586" y="60"/>
                  </a:lnTo>
                  <a:lnTo>
                    <a:pt x="2577" y="40"/>
                  </a:lnTo>
                  <a:lnTo>
                    <a:pt x="2538" y="40"/>
                  </a:lnTo>
                  <a:lnTo>
                    <a:pt x="2528" y="20"/>
                  </a:lnTo>
                  <a:lnTo>
                    <a:pt x="1022" y="20"/>
                  </a:lnTo>
                  <a:lnTo>
                    <a:pt x="1006" y="0"/>
                  </a:lnTo>
                  <a:close/>
                  <a:moveTo>
                    <a:pt x="943" y="2280"/>
                  </a:moveTo>
                  <a:lnTo>
                    <a:pt x="490" y="2280"/>
                  </a:lnTo>
                  <a:lnTo>
                    <a:pt x="502" y="2300"/>
                  </a:lnTo>
                  <a:lnTo>
                    <a:pt x="943" y="2300"/>
                  </a:lnTo>
                  <a:lnTo>
                    <a:pt x="943" y="2280"/>
                  </a:lnTo>
                  <a:close/>
                  <a:moveTo>
                    <a:pt x="1472" y="2280"/>
                  </a:moveTo>
                  <a:lnTo>
                    <a:pt x="1085" y="2280"/>
                  </a:lnTo>
                  <a:lnTo>
                    <a:pt x="1098" y="2300"/>
                  </a:lnTo>
                  <a:lnTo>
                    <a:pt x="1460" y="2300"/>
                  </a:lnTo>
                  <a:lnTo>
                    <a:pt x="1472" y="2280"/>
                  </a:lnTo>
                  <a:close/>
                  <a:moveTo>
                    <a:pt x="4881" y="2200"/>
                  </a:moveTo>
                  <a:lnTo>
                    <a:pt x="2106" y="2200"/>
                  </a:lnTo>
                  <a:lnTo>
                    <a:pt x="2116" y="2220"/>
                  </a:lnTo>
                  <a:lnTo>
                    <a:pt x="2127" y="2220"/>
                  </a:lnTo>
                  <a:lnTo>
                    <a:pt x="2138" y="2240"/>
                  </a:lnTo>
                  <a:lnTo>
                    <a:pt x="2161" y="2240"/>
                  </a:lnTo>
                  <a:lnTo>
                    <a:pt x="2173" y="2260"/>
                  </a:lnTo>
                  <a:lnTo>
                    <a:pt x="2185" y="2260"/>
                  </a:lnTo>
                  <a:lnTo>
                    <a:pt x="2197" y="2280"/>
                  </a:lnTo>
                  <a:lnTo>
                    <a:pt x="2235" y="2280"/>
                  </a:lnTo>
                  <a:lnTo>
                    <a:pt x="2248" y="2300"/>
                  </a:lnTo>
                  <a:lnTo>
                    <a:pt x="4853" y="2300"/>
                  </a:lnTo>
                  <a:lnTo>
                    <a:pt x="4881" y="2200"/>
                  </a:lnTo>
                  <a:close/>
                  <a:moveTo>
                    <a:pt x="2413" y="1760"/>
                  </a:moveTo>
                  <a:lnTo>
                    <a:pt x="1907" y="1760"/>
                  </a:lnTo>
                  <a:lnTo>
                    <a:pt x="1908" y="1780"/>
                  </a:lnTo>
                  <a:lnTo>
                    <a:pt x="1909" y="1800"/>
                  </a:lnTo>
                  <a:lnTo>
                    <a:pt x="1911" y="1820"/>
                  </a:lnTo>
                  <a:lnTo>
                    <a:pt x="1913" y="1840"/>
                  </a:lnTo>
                  <a:lnTo>
                    <a:pt x="1915" y="1840"/>
                  </a:lnTo>
                  <a:lnTo>
                    <a:pt x="1917" y="1860"/>
                  </a:lnTo>
                  <a:lnTo>
                    <a:pt x="1920" y="1880"/>
                  </a:lnTo>
                  <a:lnTo>
                    <a:pt x="1923" y="1880"/>
                  </a:lnTo>
                  <a:lnTo>
                    <a:pt x="1927" y="1900"/>
                  </a:lnTo>
                  <a:lnTo>
                    <a:pt x="1930" y="1920"/>
                  </a:lnTo>
                  <a:lnTo>
                    <a:pt x="1934" y="1940"/>
                  </a:lnTo>
                  <a:lnTo>
                    <a:pt x="1938" y="1940"/>
                  </a:lnTo>
                  <a:lnTo>
                    <a:pt x="1943" y="1960"/>
                  </a:lnTo>
                  <a:lnTo>
                    <a:pt x="1948" y="1980"/>
                  </a:lnTo>
                  <a:lnTo>
                    <a:pt x="1953" y="1980"/>
                  </a:lnTo>
                  <a:lnTo>
                    <a:pt x="1958" y="2000"/>
                  </a:lnTo>
                  <a:lnTo>
                    <a:pt x="1964" y="2020"/>
                  </a:lnTo>
                  <a:lnTo>
                    <a:pt x="1970" y="2020"/>
                  </a:lnTo>
                  <a:lnTo>
                    <a:pt x="1976" y="2040"/>
                  </a:lnTo>
                  <a:lnTo>
                    <a:pt x="1983" y="2060"/>
                  </a:lnTo>
                  <a:lnTo>
                    <a:pt x="1990" y="2060"/>
                  </a:lnTo>
                  <a:lnTo>
                    <a:pt x="1997" y="2080"/>
                  </a:lnTo>
                  <a:lnTo>
                    <a:pt x="2005" y="2080"/>
                  </a:lnTo>
                  <a:lnTo>
                    <a:pt x="2012" y="2100"/>
                  </a:lnTo>
                  <a:lnTo>
                    <a:pt x="2020" y="2120"/>
                  </a:lnTo>
                  <a:lnTo>
                    <a:pt x="2029" y="2120"/>
                  </a:lnTo>
                  <a:lnTo>
                    <a:pt x="2038" y="2140"/>
                  </a:lnTo>
                  <a:lnTo>
                    <a:pt x="2047" y="2140"/>
                  </a:lnTo>
                  <a:lnTo>
                    <a:pt x="2056" y="2160"/>
                  </a:lnTo>
                  <a:lnTo>
                    <a:pt x="2065" y="2160"/>
                  </a:lnTo>
                  <a:lnTo>
                    <a:pt x="2075" y="2180"/>
                  </a:lnTo>
                  <a:lnTo>
                    <a:pt x="2085" y="2180"/>
                  </a:lnTo>
                  <a:lnTo>
                    <a:pt x="2095" y="2200"/>
                  </a:lnTo>
                  <a:lnTo>
                    <a:pt x="4881" y="2200"/>
                  </a:lnTo>
                  <a:lnTo>
                    <a:pt x="4907" y="2300"/>
                  </a:lnTo>
                  <a:lnTo>
                    <a:pt x="5419" y="2300"/>
                  </a:lnTo>
                  <a:lnTo>
                    <a:pt x="5290" y="1820"/>
                  </a:lnTo>
                  <a:lnTo>
                    <a:pt x="2427" y="1820"/>
                  </a:lnTo>
                  <a:lnTo>
                    <a:pt x="2426" y="1800"/>
                  </a:lnTo>
                  <a:lnTo>
                    <a:pt x="2419" y="1800"/>
                  </a:lnTo>
                  <a:lnTo>
                    <a:pt x="2418" y="1780"/>
                  </a:lnTo>
                  <a:lnTo>
                    <a:pt x="2413" y="1780"/>
                  </a:lnTo>
                  <a:lnTo>
                    <a:pt x="2413" y="1760"/>
                  </a:lnTo>
                  <a:close/>
                  <a:moveTo>
                    <a:pt x="1518" y="2260"/>
                  </a:moveTo>
                  <a:lnTo>
                    <a:pt x="1038" y="2260"/>
                  </a:lnTo>
                  <a:lnTo>
                    <a:pt x="1050" y="2280"/>
                  </a:lnTo>
                  <a:lnTo>
                    <a:pt x="1507" y="2280"/>
                  </a:lnTo>
                  <a:lnTo>
                    <a:pt x="1518" y="2260"/>
                  </a:lnTo>
                  <a:close/>
                  <a:moveTo>
                    <a:pt x="1540" y="2240"/>
                  </a:moveTo>
                  <a:lnTo>
                    <a:pt x="1016" y="2240"/>
                  </a:lnTo>
                  <a:lnTo>
                    <a:pt x="1027" y="2260"/>
                  </a:lnTo>
                  <a:lnTo>
                    <a:pt x="1529" y="2260"/>
                  </a:lnTo>
                  <a:lnTo>
                    <a:pt x="1540" y="2240"/>
                  </a:lnTo>
                  <a:close/>
                  <a:moveTo>
                    <a:pt x="1571" y="2220"/>
                  </a:moveTo>
                  <a:lnTo>
                    <a:pt x="985" y="2220"/>
                  </a:lnTo>
                  <a:lnTo>
                    <a:pt x="995" y="2240"/>
                  </a:lnTo>
                  <a:lnTo>
                    <a:pt x="1561" y="2240"/>
                  </a:lnTo>
                  <a:lnTo>
                    <a:pt x="1571" y="2220"/>
                  </a:lnTo>
                  <a:close/>
                  <a:moveTo>
                    <a:pt x="1589" y="2200"/>
                  </a:moveTo>
                  <a:lnTo>
                    <a:pt x="966" y="2200"/>
                  </a:lnTo>
                  <a:lnTo>
                    <a:pt x="975" y="2220"/>
                  </a:lnTo>
                  <a:lnTo>
                    <a:pt x="1580" y="2220"/>
                  </a:lnTo>
                  <a:lnTo>
                    <a:pt x="1589" y="2200"/>
                  </a:lnTo>
                  <a:close/>
                  <a:moveTo>
                    <a:pt x="1607" y="2180"/>
                  </a:moveTo>
                  <a:lnTo>
                    <a:pt x="948" y="2180"/>
                  </a:lnTo>
                  <a:lnTo>
                    <a:pt x="957" y="2200"/>
                  </a:lnTo>
                  <a:lnTo>
                    <a:pt x="1599" y="2200"/>
                  </a:lnTo>
                  <a:lnTo>
                    <a:pt x="1607" y="2180"/>
                  </a:lnTo>
                  <a:close/>
                  <a:moveTo>
                    <a:pt x="3033" y="1180"/>
                  </a:moveTo>
                  <a:lnTo>
                    <a:pt x="2162" y="1180"/>
                  </a:lnTo>
                  <a:lnTo>
                    <a:pt x="2151" y="1200"/>
                  </a:lnTo>
                  <a:lnTo>
                    <a:pt x="2129" y="1200"/>
                  </a:lnTo>
                  <a:lnTo>
                    <a:pt x="2118" y="1220"/>
                  </a:lnTo>
                  <a:lnTo>
                    <a:pt x="2107" y="1220"/>
                  </a:lnTo>
                  <a:lnTo>
                    <a:pt x="2097" y="1240"/>
                  </a:lnTo>
                  <a:lnTo>
                    <a:pt x="2087" y="1240"/>
                  </a:lnTo>
                  <a:lnTo>
                    <a:pt x="2077" y="1260"/>
                  </a:lnTo>
                  <a:lnTo>
                    <a:pt x="2067" y="1260"/>
                  </a:lnTo>
                  <a:lnTo>
                    <a:pt x="2058" y="1280"/>
                  </a:lnTo>
                  <a:lnTo>
                    <a:pt x="2049" y="1280"/>
                  </a:lnTo>
                  <a:lnTo>
                    <a:pt x="2040" y="1300"/>
                  </a:lnTo>
                  <a:lnTo>
                    <a:pt x="2031" y="1300"/>
                  </a:lnTo>
                  <a:lnTo>
                    <a:pt x="2023" y="1320"/>
                  </a:lnTo>
                  <a:lnTo>
                    <a:pt x="2015" y="1340"/>
                  </a:lnTo>
                  <a:lnTo>
                    <a:pt x="2007" y="1340"/>
                  </a:lnTo>
                  <a:lnTo>
                    <a:pt x="1999" y="1360"/>
                  </a:lnTo>
                  <a:lnTo>
                    <a:pt x="1992" y="1360"/>
                  </a:lnTo>
                  <a:lnTo>
                    <a:pt x="1985" y="1380"/>
                  </a:lnTo>
                  <a:lnTo>
                    <a:pt x="1978" y="1400"/>
                  </a:lnTo>
                  <a:lnTo>
                    <a:pt x="1972" y="1400"/>
                  </a:lnTo>
                  <a:lnTo>
                    <a:pt x="1966" y="1420"/>
                  </a:lnTo>
                  <a:lnTo>
                    <a:pt x="1960" y="1420"/>
                  </a:lnTo>
                  <a:lnTo>
                    <a:pt x="1954" y="1440"/>
                  </a:lnTo>
                  <a:lnTo>
                    <a:pt x="1949" y="1460"/>
                  </a:lnTo>
                  <a:lnTo>
                    <a:pt x="1944" y="1460"/>
                  </a:lnTo>
                  <a:lnTo>
                    <a:pt x="1939" y="1480"/>
                  </a:lnTo>
                  <a:lnTo>
                    <a:pt x="1935" y="1500"/>
                  </a:lnTo>
                  <a:lnTo>
                    <a:pt x="1931" y="1500"/>
                  </a:lnTo>
                  <a:lnTo>
                    <a:pt x="1927" y="1520"/>
                  </a:lnTo>
                  <a:lnTo>
                    <a:pt x="1924" y="1540"/>
                  </a:lnTo>
                  <a:lnTo>
                    <a:pt x="1921" y="1540"/>
                  </a:lnTo>
                  <a:lnTo>
                    <a:pt x="1918" y="1560"/>
                  </a:lnTo>
                  <a:lnTo>
                    <a:pt x="1915" y="1580"/>
                  </a:lnTo>
                  <a:lnTo>
                    <a:pt x="1913" y="1600"/>
                  </a:lnTo>
                  <a:lnTo>
                    <a:pt x="2492" y="1600"/>
                  </a:lnTo>
                  <a:lnTo>
                    <a:pt x="2497" y="1620"/>
                  </a:lnTo>
                  <a:lnTo>
                    <a:pt x="2543" y="1620"/>
                  </a:lnTo>
                  <a:lnTo>
                    <a:pt x="2543" y="1800"/>
                  </a:lnTo>
                  <a:lnTo>
                    <a:pt x="2504" y="1820"/>
                  </a:lnTo>
                  <a:lnTo>
                    <a:pt x="3033" y="1820"/>
                  </a:lnTo>
                  <a:lnTo>
                    <a:pt x="3033" y="1180"/>
                  </a:lnTo>
                  <a:close/>
                  <a:moveTo>
                    <a:pt x="4482" y="1180"/>
                  </a:moveTo>
                  <a:lnTo>
                    <a:pt x="3049" y="1180"/>
                  </a:lnTo>
                  <a:lnTo>
                    <a:pt x="3049" y="1820"/>
                  </a:lnTo>
                  <a:lnTo>
                    <a:pt x="5290" y="1820"/>
                  </a:lnTo>
                  <a:lnTo>
                    <a:pt x="5230" y="1600"/>
                  </a:lnTo>
                  <a:lnTo>
                    <a:pt x="4532" y="1600"/>
                  </a:lnTo>
                  <a:lnTo>
                    <a:pt x="4482" y="1180"/>
                  </a:lnTo>
                  <a:close/>
                  <a:moveTo>
                    <a:pt x="2408" y="1700"/>
                  </a:moveTo>
                  <a:lnTo>
                    <a:pt x="1905" y="1700"/>
                  </a:lnTo>
                  <a:lnTo>
                    <a:pt x="1905" y="1720"/>
                  </a:lnTo>
                  <a:lnTo>
                    <a:pt x="1905" y="1740"/>
                  </a:lnTo>
                  <a:lnTo>
                    <a:pt x="1906" y="1760"/>
                  </a:lnTo>
                  <a:lnTo>
                    <a:pt x="2411" y="1760"/>
                  </a:lnTo>
                  <a:lnTo>
                    <a:pt x="2410" y="1740"/>
                  </a:lnTo>
                  <a:lnTo>
                    <a:pt x="2409" y="1740"/>
                  </a:lnTo>
                  <a:lnTo>
                    <a:pt x="2409" y="1720"/>
                  </a:lnTo>
                  <a:lnTo>
                    <a:pt x="2408" y="1720"/>
                  </a:lnTo>
                  <a:lnTo>
                    <a:pt x="2408" y="1700"/>
                  </a:lnTo>
                  <a:close/>
                  <a:moveTo>
                    <a:pt x="2417" y="1640"/>
                  </a:moveTo>
                  <a:lnTo>
                    <a:pt x="1907" y="1640"/>
                  </a:lnTo>
                  <a:lnTo>
                    <a:pt x="1906" y="1660"/>
                  </a:lnTo>
                  <a:lnTo>
                    <a:pt x="1905" y="1680"/>
                  </a:lnTo>
                  <a:lnTo>
                    <a:pt x="1905" y="1700"/>
                  </a:lnTo>
                  <a:lnTo>
                    <a:pt x="2409" y="1700"/>
                  </a:lnTo>
                  <a:lnTo>
                    <a:pt x="2410" y="1680"/>
                  </a:lnTo>
                  <a:lnTo>
                    <a:pt x="2412" y="1680"/>
                  </a:lnTo>
                  <a:lnTo>
                    <a:pt x="2412" y="1660"/>
                  </a:lnTo>
                  <a:lnTo>
                    <a:pt x="2416" y="1660"/>
                  </a:lnTo>
                  <a:lnTo>
                    <a:pt x="2417" y="1640"/>
                  </a:lnTo>
                  <a:close/>
                  <a:moveTo>
                    <a:pt x="2438" y="1600"/>
                  </a:moveTo>
                  <a:lnTo>
                    <a:pt x="1911" y="1600"/>
                  </a:lnTo>
                  <a:lnTo>
                    <a:pt x="1909" y="1620"/>
                  </a:lnTo>
                  <a:lnTo>
                    <a:pt x="1908" y="1640"/>
                  </a:lnTo>
                  <a:lnTo>
                    <a:pt x="2424" y="1640"/>
                  </a:lnTo>
                  <a:lnTo>
                    <a:pt x="2425" y="1620"/>
                  </a:lnTo>
                  <a:lnTo>
                    <a:pt x="2436" y="1620"/>
                  </a:lnTo>
                  <a:lnTo>
                    <a:pt x="2438" y="1600"/>
                  </a:lnTo>
                  <a:close/>
                  <a:moveTo>
                    <a:pt x="5107" y="1140"/>
                  </a:moveTo>
                  <a:lnTo>
                    <a:pt x="4658" y="1140"/>
                  </a:lnTo>
                  <a:lnTo>
                    <a:pt x="4532" y="1600"/>
                  </a:lnTo>
                  <a:lnTo>
                    <a:pt x="5230" y="1600"/>
                  </a:lnTo>
                  <a:lnTo>
                    <a:pt x="5107" y="1140"/>
                  </a:lnTo>
                  <a:close/>
                  <a:moveTo>
                    <a:pt x="1604" y="1240"/>
                  </a:moveTo>
                  <a:lnTo>
                    <a:pt x="949" y="1240"/>
                  </a:lnTo>
                  <a:lnTo>
                    <a:pt x="943" y="1260"/>
                  </a:lnTo>
                  <a:lnTo>
                    <a:pt x="1612" y="1260"/>
                  </a:lnTo>
                  <a:lnTo>
                    <a:pt x="1604" y="1240"/>
                  </a:lnTo>
                  <a:close/>
                  <a:moveTo>
                    <a:pt x="1585" y="1220"/>
                  </a:moveTo>
                  <a:lnTo>
                    <a:pt x="967" y="1220"/>
                  </a:lnTo>
                  <a:lnTo>
                    <a:pt x="958" y="1240"/>
                  </a:lnTo>
                  <a:lnTo>
                    <a:pt x="1595" y="1240"/>
                  </a:lnTo>
                  <a:lnTo>
                    <a:pt x="1585" y="1220"/>
                  </a:lnTo>
                  <a:close/>
                  <a:moveTo>
                    <a:pt x="1566" y="1200"/>
                  </a:moveTo>
                  <a:lnTo>
                    <a:pt x="986" y="1200"/>
                  </a:lnTo>
                  <a:lnTo>
                    <a:pt x="976" y="1220"/>
                  </a:lnTo>
                  <a:lnTo>
                    <a:pt x="1576" y="1220"/>
                  </a:lnTo>
                  <a:lnTo>
                    <a:pt x="1566" y="1200"/>
                  </a:lnTo>
                  <a:close/>
                  <a:moveTo>
                    <a:pt x="1534" y="1180"/>
                  </a:moveTo>
                  <a:lnTo>
                    <a:pt x="1016" y="1180"/>
                  </a:lnTo>
                  <a:lnTo>
                    <a:pt x="1006" y="1200"/>
                  </a:lnTo>
                  <a:lnTo>
                    <a:pt x="1545" y="1200"/>
                  </a:lnTo>
                  <a:lnTo>
                    <a:pt x="1534" y="1180"/>
                  </a:lnTo>
                  <a:close/>
                  <a:moveTo>
                    <a:pt x="4477" y="1140"/>
                  </a:moveTo>
                  <a:lnTo>
                    <a:pt x="1059" y="1140"/>
                  </a:lnTo>
                  <a:lnTo>
                    <a:pt x="1063" y="1160"/>
                  </a:lnTo>
                  <a:lnTo>
                    <a:pt x="4480" y="1160"/>
                  </a:lnTo>
                  <a:lnTo>
                    <a:pt x="4477" y="1140"/>
                  </a:lnTo>
                  <a:close/>
                  <a:moveTo>
                    <a:pt x="3348" y="0"/>
                  </a:moveTo>
                  <a:lnTo>
                    <a:pt x="2652" y="0"/>
                  </a:lnTo>
                  <a:lnTo>
                    <a:pt x="2652" y="100"/>
                  </a:lnTo>
                  <a:lnTo>
                    <a:pt x="3348" y="100"/>
                  </a:lnTo>
                  <a:lnTo>
                    <a:pt x="3348" y="0"/>
                  </a:lnTo>
                  <a:close/>
                  <a:moveTo>
                    <a:pt x="2466" y="0"/>
                  </a:moveTo>
                  <a:lnTo>
                    <a:pt x="1022" y="0"/>
                  </a:lnTo>
                  <a:lnTo>
                    <a:pt x="1022" y="20"/>
                  </a:lnTo>
                  <a:lnTo>
                    <a:pt x="2476" y="2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004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1199" y="5158"/>
              <a:ext cx="5380" cy="2300"/>
            </a:xfrm>
            <a:custGeom>
              <a:avLst/>
              <a:gdLst>
                <a:gd name="T0" fmla="+- 0 3741 1199"/>
                <a:gd name="T1" fmla="*/ T0 w 5380"/>
                <a:gd name="T2" fmla="+- 0 7438 5158"/>
                <a:gd name="T3" fmla="*/ 7438 h 2300"/>
                <a:gd name="T4" fmla="+- 0 1199 1199"/>
                <a:gd name="T5" fmla="*/ T4 w 5380"/>
                <a:gd name="T6" fmla="+- 0 5158 5158"/>
                <a:gd name="T7" fmla="*/ 5158 h 2300"/>
                <a:gd name="T8" fmla="+- 0 2776 1199"/>
                <a:gd name="T9" fmla="*/ T8 w 5380"/>
                <a:gd name="T10" fmla="+- 0 7318 5158"/>
                <a:gd name="T11" fmla="*/ 7318 h 2300"/>
                <a:gd name="T12" fmla="+- 0 2820 1199"/>
                <a:gd name="T13" fmla="*/ T12 w 5380"/>
                <a:gd name="T14" fmla="+- 0 7238 5158"/>
                <a:gd name="T15" fmla="*/ 7238 h 2300"/>
                <a:gd name="T16" fmla="+- 0 2855 1199"/>
                <a:gd name="T17" fmla="*/ T16 w 5380"/>
                <a:gd name="T18" fmla="+- 0 7178 5158"/>
                <a:gd name="T19" fmla="*/ 7178 h 2300"/>
                <a:gd name="T20" fmla="+- 0 2880 1199"/>
                <a:gd name="T21" fmla="*/ T20 w 5380"/>
                <a:gd name="T22" fmla="+- 0 7098 5158"/>
                <a:gd name="T23" fmla="*/ 7098 h 2300"/>
                <a:gd name="T24" fmla="+- 0 2897 1199"/>
                <a:gd name="T25" fmla="*/ T24 w 5380"/>
                <a:gd name="T26" fmla="+- 0 7018 5158"/>
                <a:gd name="T27" fmla="*/ 7018 h 2300"/>
                <a:gd name="T28" fmla="+- 0 2906 1199"/>
                <a:gd name="T29" fmla="*/ T28 w 5380"/>
                <a:gd name="T30" fmla="+- 0 6938 5158"/>
                <a:gd name="T31" fmla="*/ 6938 h 2300"/>
                <a:gd name="T32" fmla="+- 0 2908 1199"/>
                <a:gd name="T33" fmla="*/ T32 w 5380"/>
                <a:gd name="T34" fmla="+- 0 6818 5158"/>
                <a:gd name="T35" fmla="*/ 6818 h 2300"/>
                <a:gd name="T36" fmla="+- 0 2903 1199"/>
                <a:gd name="T37" fmla="*/ T36 w 5380"/>
                <a:gd name="T38" fmla="+- 0 6738 5158"/>
                <a:gd name="T39" fmla="*/ 6738 h 2300"/>
                <a:gd name="T40" fmla="+- 0 2889 1199"/>
                <a:gd name="T41" fmla="*/ T40 w 5380"/>
                <a:gd name="T42" fmla="+- 0 6638 5158"/>
                <a:gd name="T43" fmla="*/ 6638 h 2300"/>
                <a:gd name="T44" fmla="+- 0 2868 1199"/>
                <a:gd name="T45" fmla="*/ T44 w 5380"/>
                <a:gd name="T46" fmla="+- 0 6558 5158"/>
                <a:gd name="T47" fmla="*/ 6558 h 2300"/>
                <a:gd name="T48" fmla="+- 0 2837 1199"/>
                <a:gd name="T49" fmla="*/ T48 w 5380"/>
                <a:gd name="T50" fmla="+- 0 6498 5158"/>
                <a:gd name="T51" fmla="*/ 6498 h 2300"/>
                <a:gd name="T52" fmla="+- 0 2797 1199"/>
                <a:gd name="T53" fmla="*/ T52 w 5380"/>
                <a:gd name="T54" fmla="+- 0 6418 5158"/>
                <a:gd name="T55" fmla="*/ 6418 h 2300"/>
                <a:gd name="T56" fmla="+- 0 5641 1199"/>
                <a:gd name="T57" fmla="*/ T56 w 5380"/>
                <a:gd name="T58" fmla="+- 0 6298 5158"/>
                <a:gd name="T59" fmla="*/ 6298 h 2300"/>
                <a:gd name="T60" fmla="+- 0 4481 1199"/>
                <a:gd name="T61" fmla="*/ T60 w 5380"/>
                <a:gd name="T62" fmla="+- 0 5618 5158"/>
                <a:gd name="T63" fmla="*/ 5618 h 2300"/>
                <a:gd name="T64" fmla="+- 0 3822 1199"/>
                <a:gd name="T65" fmla="*/ T64 w 5380"/>
                <a:gd name="T66" fmla="+- 0 5238 5158"/>
                <a:gd name="T67" fmla="*/ 5238 h 2300"/>
                <a:gd name="T68" fmla="+- 0 2205 1199"/>
                <a:gd name="T69" fmla="*/ T68 w 5380"/>
                <a:gd name="T70" fmla="+- 0 5158 5158"/>
                <a:gd name="T71" fmla="*/ 5158 h 2300"/>
                <a:gd name="T72" fmla="+- 0 2632 1199"/>
                <a:gd name="T73" fmla="*/ T72 w 5380"/>
                <a:gd name="T74" fmla="+- 0 7418 5158"/>
                <a:gd name="T75" fmla="*/ 7418 h 2300"/>
                <a:gd name="T76" fmla="+- 0 3275 1199"/>
                <a:gd name="T77" fmla="*/ T76 w 5380"/>
                <a:gd name="T78" fmla="+- 0 7338 5158"/>
                <a:gd name="T79" fmla="*/ 7338 h 2300"/>
                <a:gd name="T80" fmla="+- 0 3345 1199"/>
                <a:gd name="T81" fmla="*/ T80 w 5380"/>
                <a:gd name="T82" fmla="+- 0 7398 5158"/>
                <a:gd name="T83" fmla="*/ 7398 h 2300"/>
                <a:gd name="T84" fmla="+- 0 3631 1199"/>
                <a:gd name="T85" fmla="*/ T84 w 5380"/>
                <a:gd name="T86" fmla="+- 0 6978 5158"/>
                <a:gd name="T87" fmla="*/ 6978 h 2300"/>
                <a:gd name="T88" fmla="+- 0 3123 1199"/>
                <a:gd name="T89" fmla="*/ T88 w 5380"/>
                <a:gd name="T90" fmla="+- 0 7058 5158"/>
                <a:gd name="T91" fmla="*/ 7058 h 2300"/>
                <a:gd name="T92" fmla="+- 0 3147 1199"/>
                <a:gd name="T93" fmla="*/ T92 w 5380"/>
                <a:gd name="T94" fmla="+- 0 7138 5158"/>
                <a:gd name="T95" fmla="*/ 7138 h 2300"/>
                <a:gd name="T96" fmla="+- 0 3183 1199"/>
                <a:gd name="T97" fmla="*/ T96 w 5380"/>
                <a:gd name="T98" fmla="+- 0 7218 5158"/>
                <a:gd name="T99" fmla="*/ 7218 h 2300"/>
                <a:gd name="T100" fmla="+- 0 3228 1199"/>
                <a:gd name="T101" fmla="*/ T100 w 5380"/>
                <a:gd name="T102" fmla="+- 0 7298 5158"/>
                <a:gd name="T103" fmla="*/ 7298 h 2300"/>
                <a:gd name="T104" fmla="+- 0 6064 1199"/>
                <a:gd name="T105" fmla="*/ T104 w 5380"/>
                <a:gd name="T106" fmla="+- 0 7438 5158"/>
                <a:gd name="T107" fmla="*/ 7438 h 2300"/>
                <a:gd name="T108" fmla="+- 0 6558 1199"/>
                <a:gd name="T109" fmla="*/ T108 w 5380"/>
                <a:gd name="T110" fmla="+- 0 7358 5158"/>
                <a:gd name="T111" fmla="*/ 7358 h 2300"/>
                <a:gd name="T112" fmla="+- 0 2198 1199"/>
                <a:gd name="T113" fmla="*/ T112 w 5380"/>
                <a:gd name="T114" fmla="+- 0 7398 5158"/>
                <a:gd name="T115" fmla="*/ 7398 h 2300"/>
                <a:gd name="T116" fmla="+- 0 2184 1199"/>
                <a:gd name="T117" fmla="*/ T116 w 5380"/>
                <a:gd name="T118" fmla="+- 0 7398 5158"/>
                <a:gd name="T119" fmla="*/ 7398 h 2300"/>
                <a:gd name="T120" fmla="+- 0 2721 1199"/>
                <a:gd name="T121" fmla="*/ T120 w 5380"/>
                <a:gd name="T122" fmla="+- 0 7378 5158"/>
                <a:gd name="T123" fmla="*/ 7378 h 2300"/>
                <a:gd name="T124" fmla="+- 0 2749 1199"/>
                <a:gd name="T125" fmla="*/ T124 w 5380"/>
                <a:gd name="T126" fmla="+- 0 7338 5158"/>
                <a:gd name="T127" fmla="*/ 7338 h 2300"/>
                <a:gd name="T128" fmla="+- 0 4193 1199"/>
                <a:gd name="T129" fmla="*/ T128 w 5380"/>
                <a:gd name="T130" fmla="+- 0 6318 5158"/>
                <a:gd name="T131" fmla="*/ 6318 h 2300"/>
                <a:gd name="T132" fmla="+- 0 3339 1199"/>
                <a:gd name="T133" fmla="*/ T132 w 5380"/>
                <a:gd name="T134" fmla="+- 0 6378 5158"/>
                <a:gd name="T135" fmla="*/ 6378 h 2300"/>
                <a:gd name="T136" fmla="+- 0 3267 1199"/>
                <a:gd name="T137" fmla="*/ T136 w 5380"/>
                <a:gd name="T138" fmla="+- 0 6438 5158"/>
                <a:gd name="T139" fmla="*/ 6438 h 2300"/>
                <a:gd name="T140" fmla="+- 0 3214 1199"/>
                <a:gd name="T141" fmla="*/ T140 w 5380"/>
                <a:gd name="T142" fmla="+- 0 6498 5158"/>
                <a:gd name="T143" fmla="*/ 6498 h 2300"/>
                <a:gd name="T144" fmla="+- 0 3171 1199"/>
                <a:gd name="T145" fmla="*/ T144 w 5380"/>
                <a:gd name="T146" fmla="+- 0 6578 5158"/>
                <a:gd name="T147" fmla="*/ 6578 h 2300"/>
                <a:gd name="T148" fmla="+- 0 3139 1199"/>
                <a:gd name="T149" fmla="*/ T148 w 5380"/>
                <a:gd name="T150" fmla="+- 0 6658 5158"/>
                <a:gd name="T151" fmla="*/ 6658 h 2300"/>
                <a:gd name="T152" fmla="+- 0 3118 1199"/>
                <a:gd name="T153" fmla="*/ T152 w 5380"/>
                <a:gd name="T154" fmla="+- 0 6738 5158"/>
                <a:gd name="T155" fmla="*/ 6738 h 2300"/>
                <a:gd name="T156" fmla="+- 0 3743 1199"/>
                <a:gd name="T157" fmla="*/ T156 w 5380"/>
                <a:gd name="T158" fmla="+- 0 6798 5158"/>
                <a:gd name="T159" fmla="*/ 6798 h 2300"/>
                <a:gd name="T160" fmla="+- 0 4233 1199"/>
                <a:gd name="T161" fmla="*/ T160 w 5380"/>
                <a:gd name="T162" fmla="+- 0 6958 5158"/>
                <a:gd name="T163" fmla="*/ 6958 h 2300"/>
                <a:gd name="T164" fmla="+- 0 3107 1199"/>
                <a:gd name="T165" fmla="*/ T164 w 5380"/>
                <a:gd name="T166" fmla="+- 0 6958 5158"/>
                <a:gd name="T167" fmla="*/ 6958 h 2300"/>
                <a:gd name="T168" fmla="+- 0 3579 1199"/>
                <a:gd name="T169" fmla="*/ T168 w 5380"/>
                <a:gd name="T170" fmla="+- 0 6938 5158"/>
                <a:gd name="T171" fmla="*/ 6938 h 2300"/>
                <a:gd name="T172" fmla="+- 0 6403 1199"/>
                <a:gd name="T173" fmla="*/ T172 w 5380"/>
                <a:gd name="T174" fmla="+- 0 6778 5158"/>
                <a:gd name="T175" fmla="*/ 6778 h 2300"/>
                <a:gd name="T176" fmla="+- 0 4209 1199"/>
                <a:gd name="T177" fmla="*/ T176 w 5380"/>
                <a:gd name="T178" fmla="+- 0 6318 5158"/>
                <a:gd name="T179" fmla="*/ 6318 h 2300"/>
                <a:gd name="T180" fmla="+- 0 3568 1199"/>
                <a:gd name="T181" fmla="*/ T180 w 5380"/>
                <a:gd name="T182" fmla="+- 0 6838 5158"/>
                <a:gd name="T183" fmla="*/ 6838 h 2300"/>
                <a:gd name="T184" fmla="+- 0 3572 1199"/>
                <a:gd name="T185" fmla="*/ T184 w 5380"/>
                <a:gd name="T186" fmla="+- 0 6898 5158"/>
                <a:gd name="T187" fmla="*/ 6898 h 2300"/>
                <a:gd name="T188" fmla="+- 0 3568 1199"/>
                <a:gd name="T189" fmla="*/ T188 w 5380"/>
                <a:gd name="T190" fmla="+- 0 6838 5158"/>
                <a:gd name="T191" fmla="*/ 6838 h 2300"/>
                <a:gd name="T192" fmla="+- 0 3570 1199"/>
                <a:gd name="T193" fmla="*/ T192 w 5380"/>
                <a:gd name="T194" fmla="+- 0 6818 5158"/>
                <a:gd name="T195" fmla="*/ 6818 h 2300"/>
                <a:gd name="T196" fmla="+- 0 3111 1199"/>
                <a:gd name="T197" fmla="*/ T196 w 5380"/>
                <a:gd name="T198" fmla="+- 0 6778 5158"/>
                <a:gd name="T199" fmla="*/ 6778 h 2300"/>
                <a:gd name="T200" fmla="+- 0 3596 1199"/>
                <a:gd name="T201" fmla="*/ T200 w 5380"/>
                <a:gd name="T202" fmla="+- 0 6758 5158"/>
                <a:gd name="T203" fmla="*/ 6758 h 2300"/>
                <a:gd name="T204" fmla="+- 0 6275 1199"/>
                <a:gd name="T205" fmla="*/ T204 w 5380"/>
                <a:gd name="T206" fmla="+- 0 6298 5158"/>
                <a:gd name="T207" fmla="*/ 6298 h 2300"/>
                <a:gd name="T208" fmla="+- 0 2158 1199"/>
                <a:gd name="T209" fmla="*/ T208 w 5380"/>
                <a:gd name="T210" fmla="+- 0 6398 5158"/>
                <a:gd name="T211" fmla="*/ 6398 h 2300"/>
                <a:gd name="T212" fmla="+- 0 2118 1199"/>
                <a:gd name="T213" fmla="*/ T212 w 5380"/>
                <a:gd name="T214" fmla="+- 0 6378 5158"/>
                <a:gd name="T215" fmla="*/ 6378 h 2300"/>
                <a:gd name="T216" fmla="+- 0 2176 1199"/>
                <a:gd name="T217" fmla="*/ T216 w 5380"/>
                <a:gd name="T218" fmla="+- 0 6378 5158"/>
                <a:gd name="T219" fmla="*/ 6378 h 2300"/>
                <a:gd name="T220" fmla="+- 0 2195 1199"/>
                <a:gd name="T221" fmla="*/ T220 w 5380"/>
                <a:gd name="T222" fmla="+- 0 6378 5158"/>
                <a:gd name="T223" fmla="*/ 6378 h 2300"/>
                <a:gd name="T224" fmla="+- 0 2731 1199"/>
                <a:gd name="T225" fmla="*/ T224 w 5380"/>
                <a:gd name="T226" fmla="+- 0 6358 5158"/>
                <a:gd name="T227" fmla="*/ 6358 h 2300"/>
                <a:gd name="T228" fmla="+- 0 2694 1199"/>
                <a:gd name="T229" fmla="*/ T228 w 5380"/>
                <a:gd name="T230" fmla="+- 0 6318 5158"/>
                <a:gd name="T231" fmla="*/ 6318 h 2300"/>
                <a:gd name="T232" fmla="+- 0 4508 1199"/>
                <a:gd name="T233" fmla="*/ T232 w 5380"/>
                <a:gd name="T234" fmla="+- 0 5158 5158"/>
                <a:gd name="T235" fmla="*/ 5158 h 2300"/>
                <a:gd name="T236" fmla="+- 0 2222 1199"/>
                <a:gd name="T237" fmla="*/ T236 w 5380"/>
                <a:gd name="T238" fmla="+- 0 5158 5158"/>
                <a:gd name="T239" fmla="*/ 5158 h 2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380" h="2300">
                  <a:moveTo>
                    <a:pt x="1384" y="2280"/>
                  </a:moveTo>
                  <a:lnTo>
                    <a:pt x="1096" y="2280"/>
                  </a:lnTo>
                  <a:lnTo>
                    <a:pt x="1109" y="2300"/>
                  </a:lnTo>
                  <a:lnTo>
                    <a:pt x="1372" y="2300"/>
                  </a:lnTo>
                  <a:lnTo>
                    <a:pt x="1384" y="2280"/>
                  </a:lnTo>
                  <a:close/>
                  <a:moveTo>
                    <a:pt x="2542" y="2280"/>
                  </a:moveTo>
                  <a:lnTo>
                    <a:pt x="2249" y="2280"/>
                  </a:lnTo>
                  <a:lnTo>
                    <a:pt x="2263" y="2300"/>
                  </a:lnTo>
                  <a:lnTo>
                    <a:pt x="2532" y="2300"/>
                  </a:lnTo>
                  <a:lnTo>
                    <a:pt x="2542" y="2280"/>
                  </a:lnTo>
                  <a:close/>
                  <a:moveTo>
                    <a:pt x="1006" y="0"/>
                  </a:moveTo>
                  <a:lnTo>
                    <a:pt x="0" y="0"/>
                  </a:lnTo>
                  <a:lnTo>
                    <a:pt x="0" y="2280"/>
                  </a:lnTo>
                  <a:lnTo>
                    <a:pt x="451" y="2280"/>
                  </a:lnTo>
                  <a:lnTo>
                    <a:pt x="451" y="2260"/>
                  </a:lnTo>
                  <a:lnTo>
                    <a:pt x="904" y="2260"/>
                  </a:lnTo>
                  <a:lnTo>
                    <a:pt x="904" y="2160"/>
                  </a:lnTo>
                  <a:lnTo>
                    <a:pt x="1577" y="2160"/>
                  </a:lnTo>
                  <a:lnTo>
                    <a:pt x="1585" y="2140"/>
                  </a:lnTo>
                  <a:lnTo>
                    <a:pt x="1593" y="2140"/>
                  </a:lnTo>
                  <a:lnTo>
                    <a:pt x="1600" y="2120"/>
                  </a:lnTo>
                  <a:lnTo>
                    <a:pt x="1608" y="2120"/>
                  </a:lnTo>
                  <a:lnTo>
                    <a:pt x="1615" y="2100"/>
                  </a:lnTo>
                  <a:lnTo>
                    <a:pt x="1621" y="2080"/>
                  </a:lnTo>
                  <a:lnTo>
                    <a:pt x="1628" y="2080"/>
                  </a:lnTo>
                  <a:lnTo>
                    <a:pt x="1634" y="2060"/>
                  </a:lnTo>
                  <a:lnTo>
                    <a:pt x="1640" y="2060"/>
                  </a:lnTo>
                  <a:lnTo>
                    <a:pt x="1646" y="2040"/>
                  </a:lnTo>
                  <a:lnTo>
                    <a:pt x="1651" y="2040"/>
                  </a:lnTo>
                  <a:lnTo>
                    <a:pt x="1656" y="2020"/>
                  </a:lnTo>
                  <a:lnTo>
                    <a:pt x="1661" y="2000"/>
                  </a:lnTo>
                  <a:lnTo>
                    <a:pt x="1665" y="2000"/>
                  </a:lnTo>
                  <a:lnTo>
                    <a:pt x="1670" y="1980"/>
                  </a:lnTo>
                  <a:lnTo>
                    <a:pt x="1674" y="1960"/>
                  </a:lnTo>
                  <a:lnTo>
                    <a:pt x="1678" y="1960"/>
                  </a:lnTo>
                  <a:lnTo>
                    <a:pt x="1681" y="1940"/>
                  </a:lnTo>
                  <a:lnTo>
                    <a:pt x="1685" y="1920"/>
                  </a:lnTo>
                  <a:lnTo>
                    <a:pt x="1688" y="1920"/>
                  </a:lnTo>
                  <a:lnTo>
                    <a:pt x="1691" y="1900"/>
                  </a:lnTo>
                  <a:lnTo>
                    <a:pt x="1693" y="1880"/>
                  </a:lnTo>
                  <a:lnTo>
                    <a:pt x="1696" y="1880"/>
                  </a:lnTo>
                  <a:lnTo>
                    <a:pt x="1698" y="1860"/>
                  </a:lnTo>
                  <a:lnTo>
                    <a:pt x="1700" y="1840"/>
                  </a:lnTo>
                  <a:lnTo>
                    <a:pt x="1702" y="1820"/>
                  </a:lnTo>
                  <a:lnTo>
                    <a:pt x="1704" y="1820"/>
                  </a:lnTo>
                  <a:lnTo>
                    <a:pt x="1705" y="1800"/>
                  </a:lnTo>
                  <a:lnTo>
                    <a:pt x="1706" y="1780"/>
                  </a:lnTo>
                  <a:lnTo>
                    <a:pt x="1707" y="1780"/>
                  </a:lnTo>
                  <a:lnTo>
                    <a:pt x="1708" y="1760"/>
                  </a:lnTo>
                  <a:lnTo>
                    <a:pt x="1709" y="1740"/>
                  </a:lnTo>
                  <a:lnTo>
                    <a:pt x="1709" y="1720"/>
                  </a:lnTo>
                  <a:lnTo>
                    <a:pt x="1710" y="1720"/>
                  </a:lnTo>
                  <a:lnTo>
                    <a:pt x="1710" y="1680"/>
                  </a:lnTo>
                  <a:lnTo>
                    <a:pt x="1709" y="1660"/>
                  </a:lnTo>
                  <a:lnTo>
                    <a:pt x="1709" y="1640"/>
                  </a:lnTo>
                  <a:lnTo>
                    <a:pt x="1708" y="1640"/>
                  </a:lnTo>
                  <a:lnTo>
                    <a:pt x="1707" y="1620"/>
                  </a:lnTo>
                  <a:lnTo>
                    <a:pt x="1706" y="1600"/>
                  </a:lnTo>
                  <a:lnTo>
                    <a:pt x="1705" y="1580"/>
                  </a:lnTo>
                  <a:lnTo>
                    <a:pt x="1704" y="1580"/>
                  </a:lnTo>
                  <a:lnTo>
                    <a:pt x="1702" y="1560"/>
                  </a:lnTo>
                  <a:lnTo>
                    <a:pt x="1700" y="1540"/>
                  </a:lnTo>
                  <a:lnTo>
                    <a:pt x="1698" y="1540"/>
                  </a:lnTo>
                  <a:lnTo>
                    <a:pt x="1696" y="1520"/>
                  </a:lnTo>
                  <a:lnTo>
                    <a:pt x="1693" y="1500"/>
                  </a:lnTo>
                  <a:lnTo>
                    <a:pt x="1690" y="1480"/>
                  </a:lnTo>
                  <a:lnTo>
                    <a:pt x="1687" y="1480"/>
                  </a:lnTo>
                  <a:lnTo>
                    <a:pt x="1684" y="1460"/>
                  </a:lnTo>
                  <a:lnTo>
                    <a:pt x="1681" y="1440"/>
                  </a:lnTo>
                  <a:lnTo>
                    <a:pt x="1677" y="1440"/>
                  </a:lnTo>
                  <a:lnTo>
                    <a:pt x="1673" y="1420"/>
                  </a:lnTo>
                  <a:lnTo>
                    <a:pt x="1669" y="1400"/>
                  </a:lnTo>
                  <a:lnTo>
                    <a:pt x="1664" y="1400"/>
                  </a:lnTo>
                  <a:lnTo>
                    <a:pt x="1660" y="1380"/>
                  </a:lnTo>
                  <a:lnTo>
                    <a:pt x="1655" y="1380"/>
                  </a:lnTo>
                  <a:lnTo>
                    <a:pt x="1649" y="1360"/>
                  </a:lnTo>
                  <a:lnTo>
                    <a:pt x="1644" y="1340"/>
                  </a:lnTo>
                  <a:lnTo>
                    <a:pt x="1638" y="1340"/>
                  </a:lnTo>
                  <a:lnTo>
                    <a:pt x="1632" y="1320"/>
                  </a:lnTo>
                  <a:lnTo>
                    <a:pt x="1626" y="1320"/>
                  </a:lnTo>
                  <a:lnTo>
                    <a:pt x="1619" y="1300"/>
                  </a:lnTo>
                  <a:lnTo>
                    <a:pt x="1612" y="1280"/>
                  </a:lnTo>
                  <a:lnTo>
                    <a:pt x="1605" y="1280"/>
                  </a:lnTo>
                  <a:lnTo>
                    <a:pt x="1598" y="1260"/>
                  </a:lnTo>
                  <a:lnTo>
                    <a:pt x="943" y="1260"/>
                  </a:lnTo>
                  <a:lnTo>
                    <a:pt x="943" y="1240"/>
                  </a:lnTo>
                  <a:lnTo>
                    <a:pt x="904" y="1240"/>
                  </a:lnTo>
                  <a:lnTo>
                    <a:pt x="904" y="1160"/>
                  </a:lnTo>
                  <a:lnTo>
                    <a:pt x="4444" y="1160"/>
                  </a:lnTo>
                  <a:lnTo>
                    <a:pt x="4442" y="1140"/>
                  </a:lnTo>
                  <a:lnTo>
                    <a:pt x="1020" y="1140"/>
                  </a:lnTo>
                  <a:lnTo>
                    <a:pt x="1020" y="1120"/>
                  </a:lnTo>
                  <a:lnTo>
                    <a:pt x="3311" y="1120"/>
                  </a:lnTo>
                  <a:lnTo>
                    <a:pt x="3311" y="680"/>
                  </a:lnTo>
                  <a:lnTo>
                    <a:pt x="3282" y="680"/>
                  </a:lnTo>
                  <a:lnTo>
                    <a:pt x="3282" y="460"/>
                  </a:lnTo>
                  <a:lnTo>
                    <a:pt x="3309" y="460"/>
                  </a:lnTo>
                  <a:lnTo>
                    <a:pt x="3309" y="120"/>
                  </a:lnTo>
                  <a:lnTo>
                    <a:pt x="2653" y="120"/>
                  </a:lnTo>
                  <a:lnTo>
                    <a:pt x="2649" y="100"/>
                  </a:lnTo>
                  <a:lnTo>
                    <a:pt x="2632" y="100"/>
                  </a:lnTo>
                  <a:lnTo>
                    <a:pt x="2623" y="80"/>
                  </a:lnTo>
                  <a:lnTo>
                    <a:pt x="2596" y="80"/>
                  </a:lnTo>
                  <a:lnTo>
                    <a:pt x="2587" y="60"/>
                  </a:lnTo>
                  <a:lnTo>
                    <a:pt x="2558" y="60"/>
                  </a:lnTo>
                  <a:lnTo>
                    <a:pt x="2548" y="40"/>
                  </a:lnTo>
                  <a:lnTo>
                    <a:pt x="1023" y="40"/>
                  </a:lnTo>
                  <a:lnTo>
                    <a:pt x="1006" y="0"/>
                  </a:lnTo>
                  <a:close/>
                  <a:moveTo>
                    <a:pt x="904" y="2260"/>
                  </a:moveTo>
                  <a:lnTo>
                    <a:pt x="451" y="2260"/>
                  </a:lnTo>
                  <a:lnTo>
                    <a:pt x="463" y="2280"/>
                  </a:lnTo>
                  <a:lnTo>
                    <a:pt x="904" y="2280"/>
                  </a:lnTo>
                  <a:lnTo>
                    <a:pt x="904" y="2260"/>
                  </a:lnTo>
                  <a:close/>
                  <a:moveTo>
                    <a:pt x="1433" y="2260"/>
                  </a:moveTo>
                  <a:lnTo>
                    <a:pt x="1046" y="2260"/>
                  </a:lnTo>
                  <a:lnTo>
                    <a:pt x="1059" y="2280"/>
                  </a:lnTo>
                  <a:lnTo>
                    <a:pt x="1421" y="2280"/>
                  </a:lnTo>
                  <a:lnTo>
                    <a:pt x="1433" y="2260"/>
                  </a:lnTo>
                  <a:close/>
                  <a:moveTo>
                    <a:pt x="4842" y="2180"/>
                  </a:moveTo>
                  <a:lnTo>
                    <a:pt x="2076" y="2180"/>
                  </a:lnTo>
                  <a:lnTo>
                    <a:pt x="2086" y="2200"/>
                  </a:lnTo>
                  <a:lnTo>
                    <a:pt x="2096" y="2200"/>
                  </a:lnTo>
                  <a:lnTo>
                    <a:pt x="2106" y="2220"/>
                  </a:lnTo>
                  <a:lnTo>
                    <a:pt x="2122" y="2220"/>
                  </a:lnTo>
                  <a:lnTo>
                    <a:pt x="2134" y="2240"/>
                  </a:lnTo>
                  <a:lnTo>
                    <a:pt x="2146" y="2240"/>
                  </a:lnTo>
                  <a:lnTo>
                    <a:pt x="2158" y="2260"/>
                  </a:lnTo>
                  <a:lnTo>
                    <a:pt x="2196" y="2260"/>
                  </a:lnTo>
                  <a:lnTo>
                    <a:pt x="2209" y="2280"/>
                  </a:lnTo>
                  <a:lnTo>
                    <a:pt x="4814" y="2280"/>
                  </a:lnTo>
                  <a:lnTo>
                    <a:pt x="4842" y="2180"/>
                  </a:lnTo>
                  <a:close/>
                  <a:moveTo>
                    <a:pt x="2432" y="1820"/>
                  </a:moveTo>
                  <a:lnTo>
                    <a:pt x="1911" y="1820"/>
                  </a:lnTo>
                  <a:lnTo>
                    <a:pt x="1913" y="1840"/>
                  </a:lnTo>
                  <a:lnTo>
                    <a:pt x="1916" y="1860"/>
                  </a:lnTo>
                  <a:lnTo>
                    <a:pt x="1918" y="1880"/>
                  </a:lnTo>
                  <a:lnTo>
                    <a:pt x="1921" y="1880"/>
                  </a:lnTo>
                  <a:lnTo>
                    <a:pt x="1924" y="1900"/>
                  </a:lnTo>
                  <a:lnTo>
                    <a:pt x="1927" y="1920"/>
                  </a:lnTo>
                  <a:lnTo>
                    <a:pt x="1931" y="1920"/>
                  </a:lnTo>
                  <a:lnTo>
                    <a:pt x="1935" y="1940"/>
                  </a:lnTo>
                  <a:lnTo>
                    <a:pt x="1939" y="1960"/>
                  </a:lnTo>
                  <a:lnTo>
                    <a:pt x="1944" y="1980"/>
                  </a:lnTo>
                  <a:lnTo>
                    <a:pt x="1948" y="1980"/>
                  </a:lnTo>
                  <a:lnTo>
                    <a:pt x="1954" y="2000"/>
                  </a:lnTo>
                  <a:lnTo>
                    <a:pt x="1959" y="2020"/>
                  </a:lnTo>
                  <a:lnTo>
                    <a:pt x="1965" y="2020"/>
                  </a:lnTo>
                  <a:lnTo>
                    <a:pt x="1971" y="2040"/>
                  </a:lnTo>
                  <a:lnTo>
                    <a:pt x="1977" y="2040"/>
                  </a:lnTo>
                  <a:lnTo>
                    <a:pt x="1984" y="2060"/>
                  </a:lnTo>
                  <a:lnTo>
                    <a:pt x="1991" y="2080"/>
                  </a:lnTo>
                  <a:lnTo>
                    <a:pt x="1998" y="2080"/>
                  </a:lnTo>
                  <a:lnTo>
                    <a:pt x="2005" y="2100"/>
                  </a:lnTo>
                  <a:lnTo>
                    <a:pt x="2013" y="2120"/>
                  </a:lnTo>
                  <a:lnTo>
                    <a:pt x="2021" y="2120"/>
                  </a:lnTo>
                  <a:lnTo>
                    <a:pt x="2029" y="2140"/>
                  </a:lnTo>
                  <a:lnTo>
                    <a:pt x="2038" y="2140"/>
                  </a:lnTo>
                  <a:lnTo>
                    <a:pt x="2047" y="2160"/>
                  </a:lnTo>
                  <a:lnTo>
                    <a:pt x="2057" y="2160"/>
                  </a:lnTo>
                  <a:lnTo>
                    <a:pt x="2066" y="2180"/>
                  </a:lnTo>
                  <a:lnTo>
                    <a:pt x="4842" y="2180"/>
                  </a:lnTo>
                  <a:lnTo>
                    <a:pt x="4865" y="2280"/>
                  </a:lnTo>
                  <a:lnTo>
                    <a:pt x="4881" y="2200"/>
                  </a:lnTo>
                  <a:lnTo>
                    <a:pt x="5359" y="2200"/>
                  </a:lnTo>
                  <a:lnTo>
                    <a:pt x="5263" y="1840"/>
                  </a:lnTo>
                  <a:lnTo>
                    <a:pt x="2434" y="1840"/>
                  </a:lnTo>
                  <a:lnTo>
                    <a:pt x="2432" y="1820"/>
                  </a:lnTo>
                  <a:close/>
                  <a:moveTo>
                    <a:pt x="5359" y="2200"/>
                  </a:moveTo>
                  <a:lnTo>
                    <a:pt x="4881" y="2200"/>
                  </a:lnTo>
                  <a:lnTo>
                    <a:pt x="4900" y="2280"/>
                  </a:lnTo>
                  <a:lnTo>
                    <a:pt x="5380" y="2280"/>
                  </a:lnTo>
                  <a:lnTo>
                    <a:pt x="5359" y="2200"/>
                  </a:lnTo>
                  <a:close/>
                  <a:moveTo>
                    <a:pt x="1479" y="2240"/>
                  </a:moveTo>
                  <a:lnTo>
                    <a:pt x="999" y="2240"/>
                  </a:lnTo>
                  <a:lnTo>
                    <a:pt x="1011" y="2260"/>
                  </a:lnTo>
                  <a:lnTo>
                    <a:pt x="1468" y="2260"/>
                  </a:lnTo>
                  <a:lnTo>
                    <a:pt x="1479" y="2240"/>
                  </a:lnTo>
                  <a:close/>
                  <a:moveTo>
                    <a:pt x="1501" y="2220"/>
                  </a:moveTo>
                  <a:lnTo>
                    <a:pt x="976" y="2220"/>
                  </a:lnTo>
                  <a:lnTo>
                    <a:pt x="985" y="2240"/>
                  </a:lnTo>
                  <a:lnTo>
                    <a:pt x="1490" y="2240"/>
                  </a:lnTo>
                  <a:lnTo>
                    <a:pt x="1501" y="2220"/>
                  </a:lnTo>
                  <a:close/>
                  <a:moveTo>
                    <a:pt x="1532" y="2200"/>
                  </a:moveTo>
                  <a:lnTo>
                    <a:pt x="957" y="2200"/>
                  </a:lnTo>
                  <a:lnTo>
                    <a:pt x="967" y="2220"/>
                  </a:lnTo>
                  <a:lnTo>
                    <a:pt x="1522" y="2220"/>
                  </a:lnTo>
                  <a:lnTo>
                    <a:pt x="1532" y="2200"/>
                  </a:lnTo>
                  <a:close/>
                  <a:moveTo>
                    <a:pt x="1550" y="2180"/>
                  </a:moveTo>
                  <a:lnTo>
                    <a:pt x="927" y="2180"/>
                  </a:lnTo>
                  <a:lnTo>
                    <a:pt x="936" y="2200"/>
                  </a:lnTo>
                  <a:lnTo>
                    <a:pt x="1541" y="2200"/>
                  </a:lnTo>
                  <a:lnTo>
                    <a:pt x="1550" y="2180"/>
                  </a:lnTo>
                  <a:close/>
                  <a:moveTo>
                    <a:pt x="1568" y="2160"/>
                  </a:moveTo>
                  <a:lnTo>
                    <a:pt x="909" y="2160"/>
                  </a:lnTo>
                  <a:lnTo>
                    <a:pt x="918" y="2180"/>
                  </a:lnTo>
                  <a:lnTo>
                    <a:pt x="1559" y="2180"/>
                  </a:lnTo>
                  <a:lnTo>
                    <a:pt x="1568" y="2160"/>
                  </a:lnTo>
                  <a:close/>
                  <a:moveTo>
                    <a:pt x="2994" y="1160"/>
                  </a:moveTo>
                  <a:lnTo>
                    <a:pt x="2123" y="1160"/>
                  </a:lnTo>
                  <a:lnTo>
                    <a:pt x="2112" y="1180"/>
                  </a:lnTo>
                  <a:lnTo>
                    <a:pt x="2174" y="1180"/>
                  </a:lnTo>
                  <a:lnTo>
                    <a:pt x="2163" y="1200"/>
                  </a:lnTo>
                  <a:lnTo>
                    <a:pt x="2151" y="1200"/>
                  </a:lnTo>
                  <a:lnTo>
                    <a:pt x="2140" y="1220"/>
                  </a:lnTo>
                  <a:lnTo>
                    <a:pt x="2118" y="1220"/>
                  </a:lnTo>
                  <a:lnTo>
                    <a:pt x="2108" y="1240"/>
                  </a:lnTo>
                  <a:lnTo>
                    <a:pt x="2098" y="1240"/>
                  </a:lnTo>
                  <a:lnTo>
                    <a:pt x="2087" y="1260"/>
                  </a:lnTo>
                  <a:lnTo>
                    <a:pt x="2078" y="1260"/>
                  </a:lnTo>
                  <a:lnTo>
                    <a:pt x="2068" y="1280"/>
                  </a:lnTo>
                  <a:lnTo>
                    <a:pt x="2059" y="1280"/>
                  </a:lnTo>
                  <a:lnTo>
                    <a:pt x="2049" y="1300"/>
                  </a:lnTo>
                  <a:lnTo>
                    <a:pt x="2041" y="1300"/>
                  </a:lnTo>
                  <a:lnTo>
                    <a:pt x="2032" y="1320"/>
                  </a:lnTo>
                  <a:lnTo>
                    <a:pt x="2023" y="1340"/>
                  </a:lnTo>
                  <a:lnTo>
                    <a:pt x="2015" y="1340"/>
                  </a:lnTo>
                  <a:lnTo>
                    <a:pt x="2007" y="1360"/>
                  </a:lnTo>
                  <a:lnTo>
                    <a:pt x="2000" y="1360"/>
                  </a:lnTo>
                  <a:lnTo>
                    <a:pt x="1993" y="1380"/>
                  </a:lnTo>
                  <a:lnTo>
                    <a:pt x="1986" y="1380"/>
                  </a:lnTo>
                  <a:lnTo>
                    <a:pt x="1979" y="1400"/>
                  </a:lnTo>
                  <a:lnTo>
                    <a:pt x="1972" y="1420"/>
                  </a:lnTo>
                  <a:lnTo>
                    <a:pt x="1966" y="1420"/>
                  </a:lnTo>
                  <a:lnTo>
                    <a:pt x="1960" y="1440"/>
                  </a:lnTo>
                  <a:lnTo>
                    <a:pt x="1955" y="1460"/>
                  </a:lnTo>
                  <a:lnTo>
                    <a:pt x="1950" y="1460"/>
                  </a:lnTo>
                  <a:lnTo>
                    <a:pt x="1945" y="1480"/>
                  </a:lnTo>
                  <a:lnTo>
                    <a:pt x="1940" y="1500"/>
                  </a:lnTo>
                  <a:lnTo>
                    <a:pt x="1936" y="1500"/>
                  </a:lnTo>
                  <a:lnTo>
                    <a:pt x="1932" y="1520"/>
                  </a:lnTo>
                  <a:lnTo>
                    <a:pt x="1928" y="1540"/>
                  </a:lnTo>
                  <a:lnTo>
                    <a:pt x="1925" y="1540"/>
                  </a:lnTo>
                  <a:lnTo>
                    <a:pt x="1921" y="1560"/>
                  </a:lnTo>
                  <a:lnTo>
                    <a:pt x="1919" y="1580"/>
                  </a:lnTo>
                  <a:lnTo>
                    <a:pt x="2453" y="1580"/>
                  </a:lnTo>
                  <a:lnTo>
                    <a:pt x="2458" y="1600"/>
                  </a:lnTo>
                  <a:lnTo>
                    <a:pt x="2504" y="1600"/>
                  </a:lnTo>
                  <a:lnTo>
                    <a:pt x="2504" y="1620"/>
                  </a:lnTo>
                  <a:lnTo>
                    <a:pt x="2507" y="1620"/>
                  </a:lnTo>
                  <a:lnTo>
                    <a:pt x="2544" y="1640"/>
                  </a:lnTo>
                  <a:lnTo>
                    <a:pt x="2544" y="1820"/>
                  </a:lnTo>
                  <a:lnTo>
                    <a:pt x="2505" y="1840"/>
                  </a:lnTo>
                  <a:lnTo>
                    <a:pt x="5263" y="1840"/>
                  </a:lnTo>
                  <a:lnTo>
                    <a:pt x="5257" y="1820"/>
                  </a:lnTo>
                  <a:lnTo>
                    <a:pt x="3034" y="1820"/>
                  </a:lnTo>
                  <a:lnTo>
                    <a:pt x="3034" y="1800"/>
                  </a:lnTo>
                  <a:lnTo>
                    <a:pt x="2994" y="1800"/>
                  </a:lnTo>
                  <a:lnTo>
                    <a:pt x="2994" y="1160"/>
                  </a:lnTo>
                  <a:close/>
                  <a:moveTo>
                    <a:pt x="2379" y="1760"/>
                  </a:moveTo>
                  <a:lnTo>
                    <a:pt x="1906" y="1760"/>
                  </a:lnTo>
                  <a:lnTo>
                    <a:pt x="1907" y="1780"/>
                  </a:lnTo>
                  <a:lnTo>
                    <a:pt x="1908" y="1800"/>
                  </a:lnTo>
                  <a:lnTo>
                    <a:pt x="1910" y="1820"/>
                  </a:lnTo>
                  <a:lnTo>
                    <a:pt x="2423" y="1820"/>
                  </a:lnTo>
                  <a:lnTo>
                    <a:pt x="2422" y="1800"/>
                  </a:lnTo>
                  <a:lnTo>
                    <a:pt x="2388" y="1800"/>
                  </a:lnTo>
                  <a:lnTo>
                    <a:pt x="2387" y="1780"/>
                  </a:lnTo>
                  <a:lnTo>
                    <a:pt x="2380" y="1780"/>
                  </a:lnTo>
                  <a:lnTo>
                    <a:pt x="2379" y="1760"/>
                  </a:lnTo>
                  <a:close/>
                  <a:moveTo>
                    <a:pt x="4446" y="1180"/>
                  </a:moveTo>
                  <a:lnTo>
                    <a:pt x="3050" y="1180"/>
                  </a:lnTo>
                  <a:lnTo>
                    <a:pt x="3050" y="1820"/>
                  </a:lnTo>
                  <a:lnTo>
                    <a:pt x="5257" y="1820"/>
                  </a:lnTo>
                  <a:lnTo>
                    <a:pt x="5204" y="1620"/>
                  </a:lnTo>
                  <a:lnTo>
                    <a:pt x="4532" y="1620"/>
                  </a:lnTo>
                  <a:lnTo>
                    <a:pt x="4527" y="1580"/>
                  </a:lnTo>
                  <a:lnTo>
                    <a:pt x="4493" y="1580"/>
                  </a:lnTo>
                  <a:lnTo>
                    <a:pt x="4446" y="1180"/>
                  </a:lnTo>
                  <a:close/>
                  <a:moveTo>
                    <a:pt x="4444" y="1160"/>
                  </a:moveTo>
                  <a:lnTo>
                    <a:pt x="3010" y="1160"/>
                  </a:lnTo>
                  <a:lnTo>
                    <a:pt x="3010" y="1800"/>
                  </a:lnTo>
                  <a:lnTo>
                    <a:pt x="3034" y="1800"/>
                  </a:lnTo>
                  <a:lnTo>
                    <a:pt x="3034" y="1180"/>
                  </a:lnTo>
                  <a:lnTo>
                    <a:pt x="4446" y="1180"/>
                  </a:lnTo>
                  <a:lnTo>
                    <a:pt x="4444" y="1160"/>
                  </a:lnTo>
                  <a:close/>
                  <a:moveTo>
                    <a:pt x="2369" y="1680"/>
                  </a:moveTo>
                  <a:lnTo>
                    <a:pt x="1906" y="1680"/>
                  </a:lnTo>
                  <a:lnTo>
                    <a:pt x="1905" y="1700"/>
                  </a:lnTo>
                  <a:lnTo>
                    <a:pt x="1905" y="1740"/>
                  </a:lnTo>
                  <a:lnTo>
                    <a:pt x="1906" y="1760"/>
                  </a:lnTo>
                  <a:lnTo>
                    <a:pt x="2374" y="1760"/>
                  </a:lnTo>
                  <a:lnTo>
                    <a:pt x="2373" y="1740"/>
                  </a:lnTo>
                  <a:lnTo>
                    <a:pt x="2372" y="1740"/>
                  </a:lnTo>
                  <a:lnTo>
                    <a:pt x="2371" y="1720"/>
                  </a:lnTo>
                  <a:lnTo>
                    <a:pt x="2370" y="1720"/>
                  </a:lnTo>
                  <a:lnTo>
                    <a:pt x="2370" y="1700"/>
                  </a:lnTo>
                  <a:lnTo>
                    <a:pt x="2369" y="1700"/>
                  </a:lnTo>
                  <a:lnTo>
                    <a:pt x="2369" y="1680"/>
                  </a:lnTo>
                  <a:close/>
                  <a:moveTo>
                    <a:pt x="2373" y="1640"/>
                  </a:moveTo>
                  <a:lnTo>
                    <a:pt x="1908" y="1640"/>
                  </a:lnTo>
                  <a:lnTo>
                    <a:pt x="1907" y="1660"/>
                  </a:lnTo>
                  <a:lnTo>
                    <a:pt x="1906" y="1680"/>
                  </a:lnTo>
                  <a:lnTo>
                    <a:pt x="2370" y="1680"/>
                  </a:lnTo>
                  <a:lnTo>
                    <a:pt x="2371" y="1660"/>
                  </a:lnTo>
                  <a:lnTo>
                    <a:pt x="2373" y="1660"/>
                  </a:lnTo>
                  <a:lnTo>
                    <a:pt x="2373" y="1640"/>
                  </a:lnTo>
                  <a:close/>
                  <a:moveTo>
                    <a:pt x="2399" y="1580"/>
                  </a:moveTo>
                  <a:lnTo>
                    <a:pt x="1916" y="1580"/>
                  </a:lnTo>
                  <a:lnTo>
                    <a:pt x="1914" y="1600"/>
                  </a:lnTo>
                  <a:lnTo>
                    <a:pt x="1912" y="1620"/>
                  </a:lnTo>
                  <a:lnTo>
                    <a:pt x="1910" y="1640"/>
                  </a:lnTo>
                  <a:lnTo>
                    <a:pt x="2377" y="1640"/>
                  </a:lnTo>
                  <a:lnTo>
                    <a:pt x="2378" y="1620"/>
                  </a:lnTo>
                  <a:lnTo>
                    <a:pt x="2385" y="1620"/>
                  </a:lnTo>
                  <a:lnTo>
                    <a:pt x="2387" y="1600"/>
                  </a:lnTo>
                  <a:lnTo>
                    <a:pt x="2397" y="1600"/>
                  </a:lnTo>
                  <a:lnTo>
                    <a:pt x="2399" y="1580"/>
                  </a:lnTo>
                  <a:close/>
                  <a:moveTo>
                    <a:pt x="5076" y="1140"/>
                  </a:moveTo>
                  <a:lnTo>
                    <a:pt x="4659" y="1140"/>
                  </a:lnTo>
                  <a:lnTo>
                    <a:pt x="4532" y="1620"/>
                  </a:lnTo>
                  <a:lnTo>
                    <a:pt x="5204" y="1620"/>
                  </a:lnTo>
                  <a:lnTo>
                    <a:pt x="5076" y="1140"/>
                  </a:lnTo>
                  <a:close/>
                  <a:moveTo>
                    <a:pt x="4518" y="1500"/>
                  </a:moveTo>
                  <a:lnTo>
                    <a:pt x="4493" y="1580"/>
                  </a:lnTo>
                  <a:lnTo>
                    <a:pt x="4527" y="1580"/>
                  </a:lnTo>
                  <a:lnTo>
                    <a:pt x="4518" y="1500"/>
                  </a:lnTo>
                  <a:close/>
                  <a:moveTo>
                    <a:pt x="1582" y="1240"/>
                  </a:moveTo>
                  <a:lnTo>
                    <a:pt x="959" y="1240"/>
                  </a:lnTo>
                  <a:lnTo>
                    <a:pt x="950" y="1260"/>
                  </a:lnTo>
                  <a:lnTo>
                    <a:pt x="1590" y="1260"/>
                  </a:lnTo>
                  <a:lnTo>
                    <a:pt x="1582" y="1240"/>
                  </a:lnTo>
                  <a:close/>
                  <a:moveTo>
                    <a:pt x="943" y="1200"/>
                  </a:moveTo>
                  <a:lnTo>
                    <a:pt x="928" y="1200"/>
                  </a:lnTo>
                  <a:lnTo>
                    <a:pt x="919" y="1220"/>
                  </a:lnTo>
                  <a:lnTo>
                    <a:pt x="910" y="1220"/>
                  </a:lnTo>
                  <a:lnTo>
                    <a:pt x="904" y="1240"/>
                  </a:lnTo>
                  <a:lnTo>
                    <a:pt x="943" y="1240"/>
                  </a:lnTo>
                  <a:lnTo>
                    <a:pt x="943" y="1200"/>
                  </a:lnTo>
                  <a:close/>
                  <a:moveTo>
                    <a:pt x="1565" y="1220"/>
                  </a:moveTo>
                  <a:lnTo>
                    <a:pt x="977" y="1220"/>
                  </a:lnTo>
                  <a:lnTo>
                    <a:pt x="967" y="1240"/>
                  </a:lnTo>
                  <a:lnTo>
                    <a:pt x="1573" y="1240"/>
                  </a:lnTo>
                  <a:lnTo>
                    <a:pt x="1565" y="1220"/>
                  </a:lnTo>
                  <a:close/>
                  <a:moveTo>
                    <a:pt x="1546" y="1200"/>
                  </a:moveTo>
                  <a:lnTo>
                    <a:pt x="1006" y="1200"/>
                  </a:lnTo>
                  <a:lnTo>
                    <a:pt x="996" y="1220"/>
                  </a:lnTo>
                  <a:lnTo>
                    <a:pt x="1556" y="1220"/>
                  </a:lnTo>
                  <a:lnTo>
                    <a:pt x="1546" y="1200"/>
                  </a:lnTo>
                  <a:close/>
                  <a:moveTo>
                    <a:pt x="1524" y="1180"/>
                  </a:moveTo>
                  <a:lnTo>
                    <a:pt x="1027" y="1180"/>
                  </a:lnTo>
                  <a:lnTo>
                    <a:pt x="1016" y="1200"/>
                  </a:lnTo>
                  <a:lnTo>
                    <a:pt x="1532" y="1200"/>
                  </a:lnTo>
                  <a:lnTo>
                    <a:pt x="1524" y="1180"/>
                  </a:lnTo>
                  <a:close/>
                  <a:moveTo>
                    <a:pt x="1495" y="1160"/>
                  </a:moveTo>
                  <a:lnTo>
                    <a:pt x="977" y="1160"/>
                  </a:lnTo>
                  <a:lnTo>
                    <a:pt x="967" y="1180"/>
                  </a:lnTo>
                  <a:lnTo>
                    <a:pt x="1506" y="1180"/>
                  </a:lnTo>
                  <a:lnTo>
                    <a:pt x="1495" y="1160"/>
                  </a:lnTo>
                  <a:close/>
                  <a:moveTo>
                    <a:pt x="3350" y="1120"/>
                  </a:moveTo>
                  <a:lnTo>
                    <a:pt x="1020" y="1120"/>
                  </a:lnTo>
                  <a:lnTo>
                    <a:pt x="1024" y="1140"/>
                  </a:lnTo>
                  <a:lnTo>
                    <a:pt x="3350" y="1140"/>
                  </a:lnTo>
                  <a:lnTo>
                    <a:pt x="3350" y="1120"/>
                  </a:lnTo>
                  <a:close/>
                  <a:moveTo>
                    <a:pt x="3309" y="0"/>
                  </a:moveTo>
                  <a:lnTo>
                    <a:pt x="2653" y="0"/>
                  </a:lnTo>
                  <a:lnTo>
                    <a:pt x="2653" y="120"/>
                  </a:lnTo>
                  <a:lnTo>
                    <a:pt x="3309" y="120"/>
                  </a:lnTo>
                  <a:lnTo>
                    <a:pt x="3309" y="0"/>
                  </a:lnTo>
                  <a:close/>
                  <a:moveTo>
                    <a:pt x="2402" y="0"/>
                  </a:moveTo>
                  <a:lnTo>
                    <a:pt x="1023" y="0"/>
                  </a:lnTo>
                  <a:lnTo>
                    <a:pt x="1023" y="40"/>
                  </a:lnTo>
                  <a:lnTo>
                    <a:pt x="2508" y="40"/>
                  </a:lnTo>
                  <a:lnTo>
                    <a:pt x="2498" y="20"/>
                  </a:lnTo>
                  <a:lnTo>
                    <a:pt x="2413" y="20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>
              <a:off x="1347" y="5312"/>
              <a:ext cx="5089" cy="2048"/>
            </a:xfrm>
            <a:custGeom>
              <a:avLst/>
              <a:gdLst>
                <a:gd name="T0" fmla="+- 0 1729 1348"/>
                <a:gd name="T1" fmla="*/ T0 w 5089"/>
                <a:gd name="T2" fmla="+- 0 5666 5312"/>
                <a:gd name="T3" fmla="*/ 5666 h 2048"/>
                <a:gd name="T4" fmla="+- 0 1348 1348"/>
                <a:gd name="T5" fmla="*/ T4 w 5089"/>
                <a:gd name="T6" fmla="+- 0 5312 5312"/>
                <a:gd name="T7" fmla="*/ 5312 h 2048"/>
                <a:gd name="T8" fmla="+- 0 1348 1348"/>
                <a:gd name="T9" fmla="*/ T8 w 5089"/>
                <a:gd name="T10" fmla="+- 0 6202 5312"/>
                <a:gd name="T11" fmla="*/ 6202 h 2048"/>
                <a:gd name="T12" fmla="+- 0 1801 1348"/>
                <a:gd name="T13" fmla="*/ T12 w 5089"/>
                <a:gd name="T14" fmla="+- 0 6865 5312"/>
                <a:gd name="T15" fmla="*/ 6865 h 2048"/>
                <a:gd name="T16" fmla="+- 0 1550 1348"/>
                <a:gd name="T17" fmla="*/ T16 w 5089"/>
                <a:gd name="T18" fmla="+- 0 7338 5312"/>
                <a:gd name="T19" fmla="*/ 7338 h 2048"/>
                <a:gd name="T20" fmla="+- 0 2003 1348"/>
                <a:gd name="T21" fmla="*/ T20 w 5089"/>
                <a:gd name="T22" fmla="+- 0 6448 5312"/>
                <a:gd name="T23" fmla="*/ 6448 h 2048"/>
                <a:gd name="T24" fmla="+- 0 2121 1348"/>
                <a:gd name="T25" fmla="*/ T24 w 5089"/>
                <a:gd name="T26" fmla="+- 0 5312 5312"/>
                <a:gd name="T27" fmla="*/ 5312 h 2048"/>
                <a:gd name="T28" fmla="+- 0 2113 1348"/>
                <a:gd name="T29" fmla="*/ T28 w 5089"/>
                <a:gd name="T30" fmla="+- 0 5697 5312"/>
                <a:gd name="T31" fmla="*/ 5697 h 2048"/>
                <a:gd name="T32" fmla="+- 0 2805 1348"/>
                <a:gd name="T33" fmla="*/ T32 w 5089"/>
                <a:gd name="T34" fmla="+- 0 6803 5312"/>
                <a:gd name="T35" fmla="*/ 6803 h 2048"/>
                <a:gd name="T36" fmla="+- 0 2723 1348"/>
                <a:gd name="T37" fmla="*/ T36 w 5089"/>
                <a:gd name="T38" fmla="+- 0 6544 5312"/>
                <a:gd name="T39" fmla="*/ 6544 h 2048"/>
                <a:gd name="T40" fmla="+- 0 2591 1348"/>
                <a:gd name="T41" fmla="*/ T40 w 5089"/>
                <a:gd name="T42" fmla="+- 0 6960 5312"/>
                <a:gd name="T43" fmla="*/ 6960 h 2048"/>
                <a:gd name="T44" fmla="+- 0 2525 1348"/>
                <a:gd name="T45" fmla="*/ T44 w 5089"/>
                <a:gd name="T46" fmla="+- 0 7144 5312"/>
                <a:gd name="T47" fmla="*/ 7144 h 2048"/>
                <a:gd name="T48" fmla="+- 0 2410 1348"/>
                <a:gd name="T49" fmla="*/ T48 w 5089"/>
                <a:gd name="T50" fmla="+- 0 7127 5312"/>
                <a:gd name="T51" fmla="*/ 7127 h 2048"/>
                <a:gd name="T52" fmla="+- 0 2368 1348"/>
                <a:gd name="T53" fmla="*/ T52 w 5089"/>
                <a:gd name="T54" fmla="+- 0 6889 5312"/>
                <a:gd name="T55" fmla="*/ 6889 h 2048"/>
                <a:gd name="T56" fmla="+- 0 2477 1348"/>
                <a:gd name="T57" fmla="*/ T56 w 5089"/>
                <a:gd name="T58" fmla="+- 0 6625 5312"/>
                <a:gd name="T59" fmla="*/ 6625 h 2048"/>
                <a:gd name="T60" fmla="+- 0 2593 1348"/>
                <a:gd name="T61" fmla="*/ T60 w 5089"/>
                <a:gd name="T62" fmla="+- 0 6889 5312"/>
                <a:gd name="T63" fmla="*/ 6889 h 2048"/>
                <a:gd name="T64" fmla="+- 0 2340 1348"/>
                <a:gd name="T65" fmla="*/ T64 w 5089"/>
                <a:gd name="T66" fmla="+- 0 6453 5312"/>
                <a:gd name="T67" fmla="*/ 6453 h 2048"/>
                <a:gd name="T68" fmla="+- 0 2159 1348"/>
                <a:gd name="T69" fmla="*/ T68 w 5089"/>
                <a:gd name="T70" fmla="+- 0 6778 5312"/>
                <a:gd name="T71" fmla="*/ 6778 h 2048"/>
                <a:gd name="T72" fmla="+- 0 2208 1348"/>
                <a:gd name="T73" fmla="*/ T72 w 5089"/>
                <a:gd name="T74" fmla="+- 0 7182 5312"/>
                <a:gd name="T75" fmla="*/ 7182 h 2048"/>
                <a:gd name="T76" fmla="+- 0 2484 1348"/>
                <a:gd name="T77" fmla="*/ T76 w 5089"/>
                <a:gd name="T78" fmla="+- 0 7360 5312"/>
                <a:gd name="T79" fmla="*/ 7360 h 2048"/>
                <a:gd name="T80" fmla="+- 0 2755 1348"/>
                <a:gd name="T81" fmla="*/ T80 w 5089"/>
                <a:gd name="T82" fmla="+- 0 7183 5312"/>
                <a:gd name="T83" fmla="*/ 7183 h 2048"/>
                <a:gd name="T84" fmla="+- 0 2809 1348"/>
                <a:gd name="T85" fmla="*/ T84 w 5089"/>
                <a:gd name="T86" fmla="+- 0 6889 5312"/>
                <a:gd name="T87" fmla="*/ 6889 h 2048"/>
                <a:gd name="T88" fmla="+- 0 2835 1348"/>
                <a:gd name="T89" fmla="*/ T88 w 5089"/>
                <a:gd name="T90" fmla="+- 0 6202 5312"/>
                <a:gd name="T91" fmla="*/ 6202 h 2048"/>
                <a:gd name="T92" fmla="+- 0 3760 1348"/>
                <a:gd name="T93" fmla="*/ T92 w 5089"/>
                <a:gd name="T94" fmla="+- 0 6441 5312"/>
                <a:gd name="T95" fmla="*/ 6441 h 2048"/>
                <a:gd name="T96" fmla="+- 0 3560 1348"/>
                <a:gd name="T97" fmla="*/ T96 w 5089"/>
                <a:gd name="T98" fmla="+- 0 6431 5312"/>
                <a:gd name="T99" fmla="*/ 6431 h 2048"/>
                <a:gd name="T100" fmla="+- 0 3292 1348"/>
                <a:gd name="T101" fmla="*/ T100 w 5089"/>
                <a:gd name="T102" fmla="+- 0 6668 5312"/>
                <a:gd name="T103" fmla="*/ 6668 h 2048"/>
                <a:gd name="T104" fmla="+- 0 3270 1348"/>
                <a:gd name="T105" fmla="*/ T104 w 5089"/>
                <a:gd name="T106" fmla="+- 0 7040 5312"/>
                <a:gd name="T107" fmla="*/ 7040 h 2048"/>
                <a:gd name="T108" fmla="+- 0 3487 1348"/>
                <a:gd name="T109" fmla="*/ T108 w 5089"/>
                <a:gd name="T110" fmla="+- 0 7327 5312"/>
                <a:gd name="T111" fmla="*/ 7327 h 2048"/>
                <a:gd name="T112" fmla="+- 0 3729 1348"/>
                <a:gd name="T113" fmla="*/ T112 w 5089"/>
                <a:gd name="T114" fmla="+- 0 7348 5312"/>
                <a:gd name="T115" fmla="*/ 7348 h 2048"/>
                <a:gd name="T116" fmla="+- 0 3683 1348"/>
                <a:gd name="T117" fmla="*/ T116 w 5089"/>
                <a:gd name="T118" fmla="+- 0 7147 5312"/>
                <a:gd name="T119" fmla="*/ 7147 h 2048"/>
                <a:gd name="T120" fmla="+- 0 3521 1348"/>
                <a:gd name="T121" fmla="*/ T120 w 5089"/>
                <a:gd name="T122" fmla="+- 0 7078 5312"/>
                <a:gd name="T123" fmla="*/ 7078 h 2048"/>
                <a:gd name="T124" fmla="+- 0 3472 1348"/>
                <a:gd name="T125" fmla="*/ T124 w 5089"/>
                <a:gd name="T126" fmla="+- 0 6835 5312"/>
                <a:gd name="T127" fmla="*/ 6835 h 2048"/>
                <a:gd name="T128" fmla="+- 0 3579 1348"/>
                <a:gd name="T129" fmla="*/ T128 w 5089"/>
                <a:gd name="T130" fmla="+- 0 6651 5312"/>
                <a:gd name="T131" fmla="*/ 6651 h 2048"/>
                <a:gd name="T132" fmla="+- 0 3732 1348"/>
                <a:gd name="T133" fmla="*/ T132 w 5089"/>
                <a:gd name="T134" fmla="+- 0 6644 5312"/>
                <a:gd name="T135" fmla="*/ 6644 h 2048"/>
                <a:gd name="T136" fmla="+- 0 3731 1348"/>
                <a:gd name="T137" fmla="*/ T136 w 5089"/>
                <a:gd name="T138" fmla="+- 0 5797 5312"/>
                <a:gd name="T139" fmla="*/ 5797 h 2048"/>
                <a:gd name="T140" fmla="+- 0 3822 1348"/>
                <a:gd name="T141" fmla="*/ T140 w 5089"/>
                <a:gd name="T142" fmla="+- 0 5696 5312"/>
                <a:gd name="T143" fmla="*/ 5696 h 2048"/>
                <a:gd name="T144" fmla="+- 0 3842 1348"/>
                <a:gd name="T145" fmla="*/ T144 w 5089"/>
                <a:gd name="T146" fmla="+- 0 5525 5312"/>
                <a:gd name="T147" fmla="*/ 5525 h 2048"/>
                <a:gd name="T148" fmla="+- 0 3719 1348"/>
                <a:gd name="T149" fmla="*/ T148 w 5089"/>
                <a:gd name="T150" fmla="+- 0 5354 5312"/>
                <a:gd name="T151" fmla="*/ 5354 h 2048"/>
                <a:gd name="T152" fmla="+- 0 3606 1348"/>
                <a:gd name="T153" fmla="*/ T152 w 5089"/>
                <a:gd name="T154" fmla="+- 0 5671 5312"/>
                <a:gd name="T155" fmla="*/ 5671 h 2048"/>
                <a:gd name="T156" fmla="+- 0 3568 1348"/>
                <a:gd name="T157" fmla="*/ T156 w 5089"/>
                <a:gd name="T158" fmla="+- 0 5493 5312"/>
                <a:gd name="T159" fmla="*/ 5493 h 2048"/>
                <a:gd name="T160" fmla="+- 0 3638 1348"/>
                <a:gd name="T161" fmla="*/ T160 w 5089"/>
                <a:gd name="T162" fmla="+- 0 5573 5312"/>
                <a:gd name="T163" fmla="*/ 5573 h 2048"/>
                <a:gd name="T164" fmla="+- 0 3304 1348"/>
                <a:gd name="T165" fmla="*/ T164 w 5089"/>
                <a:gd name="T166" fmla="+- 0 5312 5312"/>
                <a:gd name="T167" fmla="*/ 5312 h 2048"/>
                <a:gd name="T168" fmla="+- 0 3672 1348"/>
                <a:gd name="T169" fmla="*/ T168 w 5089"/>
                <a:gd name="T170" fmla="+- 0 6202 5312"/>
                <a:gd name="T171" fmla="*/ 6202 h 2048"/>
                <a:gd name="T172" fmla="+- 0 3891 1348"/>
                <a:gd name="T173" fmla="*/ T172 w 5089"/>
                <a:gd name="T174" fmla="+- 0 6448 5312"/>
                <a:gd name="T175" fmla="*/ 6448 h 2048"/>
                <a:gd name="T176" fmla="+- 0 4410 1348"/>
                <a:gd name="T177" fmla="*/ T176 w 5089"/>
                <a:gd name="T178" fmla="+- 0 6012 5312"/>
                <a:gd name="T179" fmla="*/ 6012 h 2048"/>
                <a:gd name="T180" fmla="+- 0 4202 1348"/>
                <a:gd name="T181" fmla="*/ T180 w 5089"/>
                <a:gd name="T182" fmla="+- 0 5666 5312"/>
                <a:gd name="T183" fmla="*/ 5666 h 2048"/>
                <a:gd name="T184" fmla="+- 0 4000 1348"/>
                <a:gd name="T185" fmla="*/ T184 w 5089"/>
                <a:gd name="T186" fmla="+- 0 5502 5312"/>
                <a:gd name="T187" fmla="*/ 5502 h 2048"/>
                <a:gd name="T188" fmla="+- 0 4410 1348"/>
                <a:gd name="T189" fmla="*/ T188 w 5089"/>
                <a:gd name="T190" fmla="+- 0 6202 5312"/>
                <a:gd name="T191" fmla="*/ 6202 h 2048"/>
                <a:gd name="T192" fmla="+- 0 4599 1348"/>
                <a:gd name="T193" fmla="*/ T192 w 5089"/>
                <a:gd name="T194" fmla="+- 0 7338 5312"/>
                <a:gd name="T195" fmla="*/ 7338 h 2048"/>
                <a:gd name="T196" fmla="+- 0 5253 1348"/>
                <a:gd name="T197" fmla="*/ T196 w 5089"/>
                <a:gd name="T198" fmla="+- 0 6648 5312"/>
                <a:gd name="T199" fmla="*/ 6648 h 2048"/>
                <a:gd name="T200" fmla="+- 0 5178 1348"/>
                <a:gd name="T201" fmla="*/ T200 w 5089"/>
                <a:gd name="T202" fmla="+- 0 6796 5312"/>
                <a:gd name="T203" fmla="*/ 6796 h 2048"/>
                <a:gd name="T204" fmla="+- 0 4861 1348"/>
                <a:gd name="T205" fmla="*/ T204 w 5089"/>
                <a:gd name="T206" fmla="+- 0 6448 5312"/>
                <a:gd name="T207" fmla="*/ 6448 h 2048"/>
                <a:gd name="T208" fmla="+- 0 5275 1348"/>
                <a:gd name="T209" fmla="*/ T208 w 5089"/>
                <a:gd name="T210" fmla="+- 0 7338 5312"/>
                <a:gd name="T211" fmla="*/ 7338 h 2048"/>
                <a:gd name="T212" fmla="+- 0 6396 1348"/>
                <a:gd name="T213" fmla="*/ T212 w 5089"/>
                <a:gd name="T214" fmla="+- 0 7189 5312"/>
                <a:gd name="T215" fmla="*/ 7189 h 2048"/>
                <a:gd name="T216" fmla="+- 0 6153 1348"/>
                <a:gd name="T217" fmla="*/ T216 w 5089"/>
                <a:gd name="T218" fmla="+- 0 7029 5312"/>
                <a:gd name="T219" fmla="*/ 7029 h 2048"/>
                <a:gd name="T220" fmla="+- 0 6072 1348"/>
                <a:gd name="T221" fmla="*/ T220 w 5089"/>
                <a:gd name="T222" fmla="+- 0 6725 5312"/>
                <a:gd name="T223" fmla="*/ 6725 h 2048"/>
                <a:gd name="T224" fmla="+- 0 6120 1348"/>
                <a:gd name="T225" fmla="*/ T224 w 5089"/>
                <a:gd name="T226" fmla="+- 0 6874 5312"/>
                <a:gd name="T227" fmla="*/ 6874 h 2048"/>
                <a:gd name="T228" fmla="+- 0 5737 1348"/>
                <a:gd name="T229" fmla="*/ T228 w 5089"/>
                <a:gd name="T230" fmla="+- 0 7338 5312"/>
                <a:gd name="T231" fmla="*/ 7338 h 2048"/>
                <a:gd name="T232" fmla="+- 0 6436 1348"/>
                <a:gd name="T233" fmla="*/ T232 w 5089"/>
                <a:gd name="T234" fmla="+- 0 7338 5312"/>
                <a:gd name="T235" fmla="*/ 7338 h 20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089" h="2048">
                  <a:moveTo>
                    <a:pt x="410" y="700"/>
                  </a:moveTo>
                  <a:lnTo>
                    <a:pt x="202" y="700"/>
                  </a:lnTo>
                  <a:lnTo>
                    <a:pt x="202" y="538"/>
                  </a:lnTo>
                  <a:lnTo>
                    <a:pt x="381" y="538"/>
                  </a:lnTo>
                  <a:lnTo>
                    <a:pt x="381" y="354"/>
                  </a:lnTo>
                  <a:lnTo>
                    <a:pt x="202" y="354"/>
                  </a:lnTo>
                  <a:lnTo>
                    <a:pt x="202" y="190"/>
                  </a:lnTo>
                  <a:lnTo>
                    <a:pt x="408" y="190"/>
                  </a:lnTo>
                  <a:lnTo>
                    <a:pt x="408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0" y="354"/>
                  </a:lnTo>
                  <a:lnTo>
                    <a:pt x="0" y="538"/>
                  </a:lnTo>
                  <a:lnTo>
                    <a:pt x="0" y="700"/>
                  </a:lnTo>
                  <a:lnTo>
                    <a:pt x="0" y="890"/>
                  </a:lnTo>
                  <a:lnTo>
                    <a:pt x="410" y="890"/>
                  </a:lnTo>
                  <a:lnTo>
                    <a:pt x="410" y="700"/>
                  </a:lnTo>
                  <a:close/>
                  <a:moveTo>
                    <a:pt x="655" y="1136"/>
                  </a:moveTo>
                  <a:lnTo>
                    <a:pt x="453" y="1136"/>
                  </a:lnTo>
                  <a:lnTo>
                    <a:pt x="453" y="1553"/>
                  </a:lnTo>
                  <a:lnTo>
                    <a:pt x="460" y="1649"/>
                  </a:lnTo>
                  <a:lnTo>
                    <a:pt x="203" y="1136"/>
                  </a:lnTo>
                  <a:lnTo>
                    <a:pt x="0" y="1136"/>
                  </a:lnTo>
                  <a:lnTo>
                    <a:pt x="0" y="2026"/>
                  </a:lnTo>
                  <a:lnTo>
                    <a:pt x="202" y="2026"/>
                  </a:lnTo>
                  <a:lnTo>
                    <a:pt x="202" y="1631"/>
                  </a:lnTo>
                  <a:lnTo>
                    <a:pt x="196" y="1521"/>
                  </a:lnTo>
                  <a:lnTo>
                    <a:pt x="448" y="2026"/>
                  </a:lnTo>
                  <a:lnTo>
                    <a:pt x="655" y="2026"/>
                  </a:lnTo>
                  <a:lnTo>
                    <a:pt x="655" y="1136"/>
                  </a:lnTo>
                  <a:close/>
                  <a:moveTo>
                    <a:pt x="1224" y="0"/>
                  </a:moveTo>
                  <a:lnTo>
                    <a:pt x="1022" y="0"/>
                  </a:lnTo>
                  <a:lnTo>
                    <a:pt x="1022" y="418"/>
                  </a:lnTo>
                  <a:lnTo>
                    <a:pt x="1029" y="514"/>
                  </a:lnTo>
                  <a:lnTo>
                    <a:pt x="773" y="0"/>
                  </a:lnTo>
                  <a:lnTo>
                    <a:pt x="569" y="0"/>
                  </a:lnTo>
                  <a:lnTo>
                    <a:pt x="569" y="890"/>
                  </a:lnTo>
                  <a:lnTo>
                    <a:pt x="771" y="890"/>
                  </a:lnTo>
                  <a:lnTo>
                    <a:pt x="771" y="496"/>
                  </a:lnTo>
                  <a:lnTo>
                    <a:pt x="765" y="385"/>
                  </a:lnTo>
                  <a:lnTo>
                    <a:pt x="1017" y="890"/>
                  </a:lnTo>
                  <a:lnTo>
                    <a:pt x="1224" y="890"/>
                  </a:lnTo>
                  <a:lnTo>
                    <a:pt x="1224" y="0"/>
                  </a:lnTo>
                  <a:close/>
                  <a:moveTo>
                    <a:pt x="1461" y="1577"/>
                  </a:moveTo>
                  <a:lnTo>
                    <a:pt x="1457" y="1491"/>
                  </a:lnTo>
                  <a:lnTo>
                    <a:pt x="1447" y="1414"/>
                  </a:lnTo>
                  <a:lnTo>
                    <a:pt x="1430" y="1345"/>
                  </a:lnTo>
                  <a:lnTo>
                    <a:pt x="1417" y="1313"/>
                  </a:lnTo>
                  <a:lnTo>
                    <a:pt x="1406" y="1284"/>
                  </a:lnTo>
                  <a:lnTo>
                    <a:pt x="1375" y="1232"/>
                  </a:lnTo>
                  <a:lnTo>
                    <a:pt x="1327" y="1179"/>
                  </a:lnTo>
                  <a:lnTo>
                    <a:pt x="1270" y="1141"/>
                  </a:lnTo>
                  <a:lnTo>
                    <a:pt x="1245" y="1133"/>
                  </a:lnTo>
                  <a:lnTo>
                    <a:pt x="1245" y="1577"/>
                  </a:lnTo>
                  <a:lnTo>
                    <a:pt x="1243" y="1648"/>
                  </a:lnTo>
                  <a:lnTo>
                    <a:pt x="1237" y="1709"/>
                  </a:lnTo>
                  <a:lnTo>
                    <a:pt x="1228" y="1756"/>
                  </a:lnTo>
                  <a:lnTo>
                    <a:pt x="1214" y="1791"/>
                  </a:lnTo>
                  <a:lnTo>
                    <a:pt x="1198" y="1815"/>
                  </a:lnTo>
                  <a:lnTo>
                    <a:pt x="1177" y="1832"/>
                  </a:lnTo>
                  <a:lnTo>
                    <a:pt x="1154" y="1842"/>
                  </a:lnTo>
                  <a:lnTo>
                    <a:pt x="1127" y="1846"/>
                  </a:lnTo>
                  <a:lnTo>
                    <a:pt x="1103" y="1842"/>
                  </a:lnTo>
                  <a:lnTo>
                    <a:pt x="1081" y="1832"/>
                  </a:lnTo>
                  <a:lnTo>
                    <a:pt x="1062" y="1815"/>
                  </a:lnTo>
                  <a:lnTo>
                    <a:pt x="1047" y="1791"/>
                  </a:lnTo>
                  <a:lnTo>
                    <a:pt x="1035" y="1756"/>
                  </a:lnTo>
                  <a:lnTo>
                    <a:pt x="1026" y="1708"/>
                  </a:lnTo>
                  <a:lnTo>
                    <a:pt x="1021" y="1646"/>
                  </a:lnTo>
                  <a:lnTo>
                    <a:pt x="1020" y="1577"/>
                  </a:lnTo>
                  <a:lnTo>
                    <a:pt x="1020" y="1567"/>
                  </a:lnTo>
                  <a:lnTo>
                    <a:pt x="1026" y="1458"/>
                  </a:lnTo>
                  <a:lnTo>
                    <a:pt x="1047" y="1377"/>
                  </a:lnTo>
                  <a:lnTo>
                    <a:pt x="1081" y="1329"/>
                  </a:lnTo>
                  <a:lnTo>
                    <a:pt x="1129" y="1313"/>
                  </a:lnTo>
                  <a:lnTo>
                    <a:pt x="1179" y="1330"/>
                  </a:lnTo>
                  <a:lnTo>
                    <a:pt x="1216" y="1378"/>
                  </a:lnTo>
                  <a:lnTo>
                    <a:pt x="1237" y="1460"/>
                  </a:lnTo>
                  <a:lnTo>
                    <a:pt x="1244" y="1570"/>
                  </a:lnTo>
                  <a:lnTo>
                    <a:pt x="1245" y="1577"/>
                  </a:lnTo>
                  <a:lnTo>
                    <a:pt x="1245" y="1133"/>
                  </a:lnTo>
                  <a:lnTo>
                    <a:pt x="1203" y="1119"/>
                  </a:lnTo>
                  <a:lnTo>
                    <a:pt x="1127" y="1111"/>
                  </a:lnTo>
                  <a:lnTo>
                    <a:pt x="1056" y="1119"/>
                  </a:lnTo>
                  <a:lnTo>
                    <a:pt x="992" y="1141"/>
                  </a:lnTo>
                  <a:lnTo>
                    <a:pt x="937" y="1179"/>
                  </a:lnTo>
                  <a:lnTo>
                    <a:pt x="890" y="1232"/>
                  </a:lnTo>
                  <a:lnTo>
                    <a:pt x="853" y="1298"/>
                  </a:lnTo>
                  <a:lnTo>
                    <a:pt x="827" y="1376"/>
                  </a:lnTo>
                  <a:lnTo>
                    <a:pt x="811" y="1466"/>
                  </a:lnTo>
                  <a:lnTo>
                    <a:pt x="805" y="1567"/>
                  </a:lnTo>
                  <a:lnTo>
                    <a:pt x="809" y="1656"/>
                  </a:lnTo>
                  <a:lnTo>
                    <a:pt x="819" y="1736"/>
                  </a:lnTo>
                  <a:lnTo>
                    <a:pt x="836" y="1808"/>
                  </a:lnTo>
                  <a:lnTo>
                    <a:pt x="860" y="1870"/>
                  </a:lnTo>
                  <a:lnTo>
                    <a:pt x="890" y="1924"/>
                  </a:lnTo>
                  <a:lnTo>
                    <a:pt x="937" y="1978"/>
                  </a:lnTo>
                  <a:lnTo>
                    <a:pt x="994" y="2017"/>
                  </a:lnTo>
                  <a:lnTo>
                    <a:pt x="1060" y="2040"/>
                  </a:lnTo>
                  <a:lnTo>
                    <a:pt x="1136" y="2048"/>
                  </a:lnTo>
                  <a:lnTo>
                    <a:pt x="1209" y="2040"/>
                  </a:lnTo>
                  <a:lnTo>
                    <a:pt x="1274" y="2017"/>
                  </a:lnTo>
                  <a:lnTo>
                    <a:pt x="1330" y="1978"/>
                  </a:lnTo>
                  <a:lnTo>
                    <a:pt x="1376" y="1924"/>
                  </a:lnTo>
                  <a:lnTo>
                    <a:pt x="1407" y="1871"/>
                  </a:lnTo>
                  <a:lnTo>
                    <a:pt x="1416" y="1846"/>
                  </a:lnTo>
                  <a:lnTo>
                    <a:pt x="1430" y="1809"/>
                  </a:lnTo>
                  <a:lnTo>
                    <a:pt x="1447" y="1740"/>
                  </a:lnTo>
                  <a:lnTo>
                    <a:pt x="1457" y="1662"/>
                  </a:lnTo>
                  <a:lnTo>
                    <a:pt x="1461" y="1577"/>
                  </a:lnTo>
                  <a:close/>
                  <a:moveTo>
                    <a:pt x="1830" y="0"/>
                  </a:moveTo>
                  <a:lnTo>
                    <a:pt x="1349" y="0"/>
                  </a:lnTo>
                  <a:lnTo>
                    <a:pt x="1349" y="204"/>
                  </a:lnTo>
                  <a:lnTo>
                    <a:pt x="1487" y="204"/>
                  </a:lnTo>
                  <a:lnTo>
                    <a:pt x="1487" y="890"/>
                  </a:lnTo>
                  <a:lnTo>
                    <a:pt x="1691" y="890"/>
                  </a:lnTo>
                  <a:lnTo>
                    <a:pt x="1691" y="204"/>
                  </a:lnTo>
                  <a:lnTo>
                    <a:pt x="1830" y="204"/>
                  </a:lnTo>
                  <a:lnTo>
                    <a:pt x="1830" y="0"/>
                  </a:lnTo>
                  <a:close/>
                  <a:moveTo>
                    <a:pt x="2412" y="1129"/>
                  </a:moveTo>
                  <a:lnTo>
                    <a:pt x="2384" y="1121"/>
                  </a:lnTo>
                  <a:lnTo>
                    <a:pt x="2355" y="1116"/>
                  </a:lnTo>
                  <a:lnTo>
                    <a:pt x="2324" y="1112"/>
                  </a:lnTo>
                  <a:lnTo>
                    <a:pt x="2292" y="1111"/>
                  </a:lnTo>
                  <a:lnTo>
                    <a:pt x="2212" y="1119"/>
                  </a:lnTo>
                  <a:lnTo>
                    <a:pt x="2139" y="1144"/>
                  </a:lnTo>
                  <a:lnTo>
                    <a:pt x="2073" y="1184"/>
                  </a:lnTo>
                  <a:lnTo>
                    <a:pt x="2015" y="1241"/>
                  </a:lnTo>
                  <a:lnTo>
                    <a:pt x="1975" y="1296"/>
                  </a:lnTo>
                  <a:lnTo>
                    <a:pt x="1944" y="1356"/>
                  </a:lnTo>
                  <a:lnTo>
                    <a:pt x="1922" y="1422"/>
                  </a:lnTo>
                  <a:lnTo>
                    <a:pt x="1909" y="1493"/>
                  </a:lnTo>
                  <a:lnTo>
                    <a:pt x="1904" y="1570"/>
                  </a:lnTo>
                  <a:lnTo>
                    <a:pt x="1909" y="1652"/>
                  </a:lnTo>
                  <a:lnTo>
                    <a:pt x="1922" y="1728"/>
                  </a:lnTo>
                  <a:lnTo>
                    <a:pt x="1944" y="1798"/>
                  </a:lnTo>
                  <a:lnTo>
                    <a:pt x="1974" y="1860"/>
                  </a:lnTo>
                  <a:lnTo>
                    <a:pt x="2013" y="1916"/>
                  </a:lnTo>
                  <a:lnTo>
                    <a:pt x="2072" y="1974"/>
                  </a:lnTo>
                  <a:lnTo>
                    <a:pt x="2139" y="2015"/>
                  </a:lnTo>
                  <a:lnTo>
                    <a:pt x="2214" y="2040"/>
                  </a:lnTo>
                  <a:lnTo>
                    <a:pt x="2298" y="2048"/>
                  </a:lnTo>
                  <a:lnTo>
                    <a:pt x="2324" y="2047"/>
                  </a:lnTo>
                  <a:lnTo>
                    <a:pt x="2352" y="2043"/>
                  </a:lnTo>
                  <a:lnTo>
                    <a:pt x="2381" y="2036"/>
                  </a:lnTo>
                  <a:lnTo>
                    <a:pt x="2412" y="2027"/>
                  </a:lnTo>
                  <a:lnTo>
                    <a:pt x="2412" y="1816"/>
                  </a:lnTo>
                  <a:lnTo>
                    <a:pt x="2385" y="1825"/>
                  </a:lnTo>
                  <a:lnTo>
                    <a:pt x="2359" y="1831"/>
                  </a:lnTo>
                  <a:lnTo>
                    <a:pt x="2335" y="1835"/>
                  </a:lnTo>
                  <a:lnTo>
                    <a:pt x="2312" y="1836"/>
                  </a:lnTo>
                  <a:lnTo>
                    <a:pt x="2271" y="1832"/>
                  </a:lnTo>
                  <a:lnTo>
                    <a:pt x="2234" y="1818"/>
                  </a:lnTo>
                  <a:lnTo>
                    <a:pt x="2201" y="1797"/>
                  </a:lnTo>
                  <a:lnTo>
                    <a:pt x="2173" y="1766"/>
                  </a:lnTo>
                  <a:lnTo>
                    <a:pt x="2150" y="1728"/>
                  </a:lnTo>
                  <a:lnTo>
                    <a:pt x="2133" y="1684"/>
                  </a:lnTo>
                  <a:lnTo>
                    <a:pt x="2124" y="1633"/>
                  </a:lnTo>
                  <a:lnTo>
                    <a:pt x="2120" y="1577"/>
                  </a:lnTo>
                  <a:lnTo>
                    <a:pt x="2124" y="1523"/>
                  </a:lnTo>
                  <a:lnTo>
                    <a:pt x="2133" y="1475"/>
                  </a:lnTo>
                  <a:lnTo>
                    <a:pt x="2150" y="1432"/>
                  </a:lnTo>
                  <a:lnTo>
                    <a:pt x="2172" y="1393"/>
                  </a:lnTo>
                  <a:lnTo>
                    <a:pt x="2200" y="1362"/>
                  </a:lnTo>
                  <a:lnTo>
                    <a:pt x="2231" y="1339"/>
                  </a:lnTo>
                  <a:lnTo>
                    <a:pt x="2265" y="1326"/>
                  </a:lnTo>
                  <a:lnTo>
                    <a:pt x="2303" y="1321"/>
                  </a:lnTo>
                  <a:lnTo>
                    <a:pt x="2329" y="1323"/>
                  </a:lnTo>
                  <a:lnTo>
                    <a:pt x="2356" y="1326"/>
                  </a:lnTo>
                  <a:lnTo>
                    <a:pt x="2384" y="1332"/>
                  </a:lnTo>
                  <a:lnTo>
                    <a:pt x="2412" y="1341"/>
                  </a:lnTo>
                  <a:lnTo>
                    <a:pt x="2412" y="1129"/>
                  </a:lnTo>
                  <a:close/>
                  <a:moveTo>
                    <a:pt x="2538" y="890"/>
                  </a:moveTo>
                  <a:lnTo>
                    <a:pt x="2376" y="489"/>
                  </a:lnTo>
                  <a:lnTo>
                    <a:pt x="2383" y="485"/>
                  </a:lnTo>
                  <a:lnTo>
                    <a:pt x="2405" y="472"/>
                  </a:lnTo>
                  <a:lnTo>
                    <a:pt x="2429" y="451"/>
                  </a:lnTo>
                  <a:lnTo>
                    <a:pt x="2450" y="426"/>
                  </a:lnTo>
                  <a:lnTo>
                    <a:pt x="2468" y="398"/>
                  </a:lnTo>
                  <a:lnTo>
                    <a:pt x="2474" y="384"/>
                  </a:lnTo>
                  <a:lnTo>
                    <a:pt x="2481" y="368"/>
                  </a:lnTo>
                  <a:lnTo>
                    <a:pt x="2491" y="337"/>
                  </a:lnTo>
                  <a:lnTo>
                    <a:pt x="2497" y="305"/>
                  </a:lnTo>
                  <a:lnTo>
                    <a:pt x="2499" y="273"/>
                  </a:lnTo>
                  <a:lnTo>
                    <a:pt x="2494" y="213"/>
                  </a:lnTo>
                  <a:lnTo>
                    <a:pt x="2482" y="172"/>
                  </a:lnTo>
                  <a:lnTo>
                    <a:pt x="2478" y="160"/>
                  </a:lnTo>
                  <a:lnTo>
                    <a:pt x="2453" y="114"/>
                  </a:lnTo>
                  <a:lnTo>
                    <a:pt x="2416" y="74"/>
                  </a:lnTo>
                  <a:lnTo>
                    <a:pt x="2371" y="42"/>
                  </a:lnTo>
                  <a:lnTo>
                    <a:pt x="2319" y="19"/>
                  </a:lnTo>
                  <a:lnTo>
                    <a:pt x="2292" y="13"/>
                  </a:lnTo>
                  <a:lnTo>
                    <a:pt x="2292" y="290"/>
                  </a:lnTo>
                  <a:lnTo>
                    <a:pt x="2283" y="330"/>
                  </a:lnTo>
                  <a:lnTo>
                    <a:pt x="2258" y="359"/>
                  </a:lnTo>
                  <a:lnTo>
                    <a:pt x="2216" y="377"/>
                  </a:lnTo>
                  <a:lnTo>
                    <a:pt x="2158" y="384"/>
                  </a:lnTo>
                  <a:lnTo>
                    <a:pt x="2158" y="172"/>
                  </a:lnTo>
                  <a:lnTo>
                    <a:pt x="2191" y="175"/>
                  </a:lnTo>
                  <a:lnTo>
                    <a:pt x="2220" y="181"/>
                  </a:lnTo>
                  <a:lnTo>
                    <a:pt x="2243" y="189"/>
                  </a:lnTo>
                  <a:lnTo>
                    <a:pt x="2261" y="201"/>
                  </a:lnTo>
                  <a:lnTo>
                    <a:pt x="2274" y="217"/>
                  </a:lnTo>
                  <a:lnTo>
                    <a:pt x="2284" y="237"/>
                  </a:lnTo>
                  <a:lnTo>
                    <a:pt x="2290" y="261"/>
                  </a:lnTo>
                  <a:lnTo>
                    <a:pt x="2292" y="290"/>
                  </a:lnTo>
                  <a:lnTo>
                    <a:pt x="2292" y="13"/>
                  </a:lnTo>
                  <a:lnTo>
                    <a:pt x="2259" y="5"/>
                  </a:lnTo>
                  <a:lnTo>
                    <a:pt x="2191" y="0"/>
                  </a:lnTo>
                  <a:lnTo>
                    <a:pt x="1956" y="0"/>
                  </a:lnTo>
                  <a:lnTo>
                    <a:pt x="1956" y="890"/>
                  </a:lnTo>
                  <a:lnTo>
                    <a:pt x="2158" y="890"/>
                  </a:lnTo>
                  <a:lnTo>
                    <a:pt x="2158" y="485"/>
                  </a:lnTo>
                  <a:lnTo>
                    <a:pt x="2161" y="485"/>
                  </a:lnTo>
                  <a:lnTo>
                    <a:pt x="2324" y="890"/>
                  </a:lnTo>
                  <a:lnTo>
                    <a:pt x="2538" y="890"/>
                  </a:lnTo>
                  <a:close/>
                  <a:moveTo>
                    <a:pt x="2905" y="1820"/>
                  </a:moveTo>
                  <a:lnTo>
                    <a:pt x="2745" y="1820"/>
                  </a:lnTo>
                  <a:lnTo>
                    <a:pt x="2745" y="1136"/>
                  </a:lnTo>
                  <a:lnTo>
                    <a:pt x="2543" y="1136"/>
                  </a:lnTo>
                  <a:lnTo>
                    <a:pt x="2543" y="1820"/>
                  </a:lnTo>
                  <a:lnTo>
                    <a:pt x="2543" y="2026"/>
                  </a:lnTo>
                  <a:lnTo>
                    <a:pt x="2905" y="2026"/>
                  </a:lnTo>
                  <a:lnTo>
                    <a:pt x="2905" y="1820"/>
                  </a:lnTo>
                  <a:close/>
                  <a:moveTo>
                    <a:pt x="3062" y="700"/>
                  </a:moveTo>
                  <a:lnTo>
                    <a:pt x="2854" y="700"/>
                  </a:lnTo>
                  <a:lnTo>
                    <a:pt x="2854" y="538"/>
                  </a:lnTo>
                  <a:lnTo>
                    <a:pt x="3033" y="538"/>
                  </a:lnTo>
                  <a:lnTo>
                    <a:pt x="3033" y="354"/>
                  </a:lnTo>
                  <a:lnTo>
                    <a:pt x="2854" y="354"/>
                  </a:lnTo>
                  <a:lnTo>
                    <a:pt x="2854" y="190"/>
                  </a:lnTo>
                  <a:lnTo>
                    <a:pt x="3060" y="190"/>
                  </a:lnTo>
                  <a:lnTo>
                    <a:pt x="3060" y="0"/>
                  </a:lnTo>
                  <a:lnTo>
                    <a:pt x="2652" y="0"/>
                  </a:lnTo>
                  <a:lnTo>
                    <a:pt x="2652" y="190"/>
                  </a:lnTo>
                  <a:lnTo>
                    <a:pt x="2652" y="354"/>
                  </a:lnTo>
                  <a:lnTo>
                    <a:pt x="2652" y="538"/>
                  </a:lnTo>
                  <a:lnTo>
                    <a:pt x="2652" y="700"/>
                  </a:lnTo>
                  <a:lnTo>
                    <a:pt x="2652" y="890"/>
                  </a:lnTo>
                  <a:lnTo>
                    <a:pt x="3062" y="890"/>
                  </a:lnTo>
                  <a:lnTo>
                    <a:pt x="3062" y="700"/>
                  </a:lnTo>
                  <a:close/>
                  <a:moveTo>
                    <a:pt x="3251" y="1136"/>
                  </a:moveTo>
                  <a:lnTo>
                    <a:pt x="3049" y="1136"/>
                  </a:lnTo>
                  <a:lnTo>
                    <a:pt x="3049" y="2026"/>
                  </a:lnTo>
                  <a:lnTo>
                    <a:pt x="3251" y="2026"/>
                  </a:lnTo>
                  <a:lnTo>
                    <a:pt x="3251" y="1136"/>
                  </a:lnTo>
                  <a:close/>
                  <a:moveTo>
                    <a:pt x="4306" y="2026"/>
                  </a:moveTo>
                  <a:lnTo>
                    <a:pt x="4204" y="1136"/>
                  </a:lnTo>
                  <a:lnTo>
                    <a:pt x="3944" y="1136"/>
                  </a:lnTo>
                  <a:lnTo>
                    <a:pt x="3905" y="1336"/>
                  </a:lnTo>
                  <a:lnTo>
                    <a:pt x="3890" y="1414"/>
                  </a:lnTo>
                  <a:lnTo>
                    <a:pt x="3876" y="1493"/>
                  </a:lnTo>
                  <a:lnTo>
                    <a:pt x="3854" y="1631"/>
                  </a:lnTo>
                  <a:lnTo>
                    <a:pt x="3843" y="1560"/>
                  </a:lnTo>
                  <a:lnTo>
                    <a:pt x="3830" y="1484"/>
                  </a:lnTo>
                  <a:lnTo>
                    <a:pt x="3817" y="1404"/>
                  </a:lnTo>
                  <a:lnTo>
                    <a:pt x="3802" y="1319"/>
                  </a:lnTo>
                  <a:lnTo>
                    <a:pt x="3785" y="1230"/>
                  </a:lnTo>
                  <a:lnTo>
                    <a:pt x="3768" y="1136"/>
                  </a:lnTo>
                  <a:lnTo>
                    <a:pt x="3513" y="1136"/>
                  </a:lnTo>
                  <a:lnTo>
                    <a:pt x="3417" y="2026"/>
                  </a:lnTo>
                  <a:lnTo>
                    <a:pt x="3608" y="2026"/>
                  </a:lnTo>
                  <a:lnTo>
                    <a:pt x="3660" y="1413"/>
                  </a:lnTo>
                  <a:lnTo>
                    <a:pt x="3791" y="2026"/>
                  </a:lnTo>
                  <a:lnTo>
                    <a:pt x="3927" y="2026"/>
                  </a:lnTo>
                  <a:lnTo>
                    <a:pt x="4052" y="1414"/>
                  </a:lnTo>
                  <a:lnTo>
                    <a:pt x="4106" y="2026"/>
                  </a:lnTo>
                  <a:lnTo>
                    <a:pt x="4306" y="2026"/>
                  </a:lnTo>
                  <a:close/>
                  <a:moveTo>
                    <a:pt x="5088" y="2026"/>
                  </a:moveTo>
                  <a:lnTo>
                    <a:pt x="5048" y="1877"/>
                  </a:lnTo>
                  <a:lnTo>
                    <a:pt x="5006" y="1717"/>
                  </a:lnTo>
                  <a:lnTo>
                    <a:pt x="4906" y="1339"/>
                  </a:lnTo>
                  <a:lnTo>
                    <a:pt x="4852" y="1136"/>
                  </a:lnTo>
                  <a:lnTo>
                    <a:pt x="4805" y="1136"/>
                  </a:lnTo>
                  <a:lnTo>
                    <a:pt x="4805" y="1717"/>
                  </a:lnTo>
                  <a:lnTo>
                    <a:pt x="4667" y="1717"/>
                  </a:lnTo>
                  <a:lnTo>
                    <a:pt x="4684" y="1640"/>
                  </a:lnTo>
                  <a:lnTo>
                    <a:pt x="4699" y="1564"/>
                  </a:lnTo>
                  <a:lnTo>
                    <a:pt x="4712" y="1488"/>
                  </a:lnTo>
                  <a:lnTo>
                    <a:pt x="4724" y="1413"/>
                  </a:lnTo>
                  <a:lnTo>
                    <a:pt x="4735" y="1339"/>
                  </a:lnTo>
                  <a:lnTo>
                    <a:pt x="4737" y="1339"/>
                  </a:lnTo>
                  <a:lnTo>
                    <a:pt x="4747" y="1412"/>
                  </a:lnTo>
                  <a:lnTo>
                    <a:pt x="4759" y="1486"/>
                  </a:lnTo>
                  <a:lnTo>
                    <a:pt x="4772" y="1562"/>
                  </a:lnTo>
                  <a:lnTo>
                    <a:pt x="4788" y="1639"/>
                  </a:lnTo>
                  <a:lnTo>
                    <a:pt x="4805" y="1717"/>
                  </a:lnTo>
                  <a:lnTo>
                    <a:pt x="4805" y="1136"/>
                  </a:lnTo>
                  <a:lnTo>
                    <a:pt x="4625" y="1136"/>
                  </a:lnTo>
                  <a:lnTo>
                    <a:pt x="4389" y="2026"/>
                  </a:lnTo>
                  <a:lnTo>
                    <a:pt x="4595" y="2026"/>
                  </a:lnTo>
                  <a:lnTo>
                    <a:pt x="4631" y="1877"/>
                  </a:lnTo>
                  <a:lnTo>
                    <a:pt x="4844" y="1877"/>
                  </a:lnTo>
                  <a:lnTo>
                    <a:pt x="4878" y="2026"/>
                  </a:lnTo>
                  <a:lnTo>
                    <a:pt x="5088" y="2026"/>
                  </a:lnTo>
                  <a:close/>
                </a:path>
              </a:pathLst>
            </a:custGeom>
            <a:solidFill>
              <a:srgbClr val="004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5265"/>
              <a:ext cx="5092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7707"/>
              <a:ext cx="55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7"/>
            <p:cNvSpPr>
              <a:spLocks/>
            </p:cNvSpPr>
            <p:nvPr/>
          </p:nvSpPr>
          <p:spPr bwMode="auto">
            <a:xfrm>
              <a:off x="1839" y="7707"/>
              <a:ext cx="396" cy="349"/>
            </a:xfrm>
            <a:custGeom>
              <a:avLst/>
              <a:gdLst>
                <a:gd name="T0" fmla="+- 0 1913 1839"/>
                <a:gd name="T1" fmla="*/ T0 w 396"/>
                <a:gd name="T2" fmla="+- 0 7708 7708"/>
                <a:gd name="T3" fmla="*/ 7708 h 349"/>
                <a:gd name="T4" fmla="+- 0 1839 1839"/>
                <a:gd name="T5" fmla="*/ T4 w 396"/>
                <a:gd name="T6" fmla="+- 0 7708 7708"/>
                <a:gd name="T7" fmla="*/ 7708 h 349"/>
                <a:gd name="T8" fmla="+- 0 1839 1839"/>
                <a:gd name="T9" fmla="*/ T8 w 396"/>
                <a:gd name="T10" fmla="+- 0 8056 7708"/>
                <a:gd name="T11" fmla="*/ 8056 h 349"/>
                <a:gd name="T12" fmla="+- 0 1913 1839"/>
                <a:gd name="T13" fmla="*/ T12 w 396"/>
                <a:gd name="T14" fmla="+- 0 8056 7708"/>
                <a:gd name="T15" fmla="*/ 8056 h 349"/>
                <a:gd name="T16" fmla="+- 0 1913 1839"/>
                <a:gd name="T17" fmla="*/ T16 w 396"/>
                <a:gd name="T18" fmla="+- 0 7708 7708"/>
                <a:gd name="T19" fmla="*/ 7708 h 349"/>
                <a:gd name="T20" fmla="+- 0 2235 1839"/>
                <a:gd name="T21" fmla="*/ T20 w 396"/>
                <a:gd name="T22" fmla="+- 0 7708 7708"/>
                <a:gd name="T23" fmla="*/ 7708 h 349"/>
                <a:gd name="T24" fmla="+- 0 1996 1839"/>
                <a:gd name="T25" fmla="*/ T24 w 396"/>
                <a:gd name="T26" fmla="+- 0 7708 7708"/>
                <a:gd name="T27" fmla="*/ 7708 h 349"/>
                <a:gd name="T28" fmla="+- 0 1996 1839"/>
                <a:gd name="T29" fmla="*/ T28 w 396"/>
                <a:gd name="T30" fmla="+- 0 7748 7708"/>
                <a:gd name="T31" fmla="*/ 7748 h 349"/>
                <a:gd name="T32" fmla="+- 0 2079 1839"/>
                <a:gd name="T33" fmla="*/ T32 w 396"/>
                <a:gd name="T34" fmla="+- 0 7748 7708"/>
                <a:gd name="T35" fmla="*/ 7748 h 349"/>
                <a:gd name="T36" fmla="+- 0 2079 1839"/>
                <a:gd name="T37" fmla="*/ T36 w 396"/>
                <a:gd name="T38" fmla="+- 0 8056 7708"/>
                <a:gd name="T39" fmla="*/ 8056 h 349"/>
                <a:gd name="T40" fmla="+- 0 2152 1839"/>
                <a:gd name="T41" fmla="*/ T40 w 396"/>
                <a:gd name="T42" fmla="+- 0 8056 7708"/>
                <a:gd name="T43" fmla="*/ 8056 h 349"/>
                <a:gd name="T44" fmla="+- 0 2152 1839"/>
                <a:gd name="T45" fmla="*/ T44 w 396"/>
                <a:gd name="T46" fmla="+- 0 7748 7708"/>
                <a:gd name="T47" fmla="*/ 7748 h 349"/>
                <a:gd name="T48" fmla="+- 0 2235 1839"/>
                <a:gd name="T49" fmla="*/ T48 w 396"/>
                <a:gd name="T50" fmla="+- 0 7748 7708"/>
                <a:gd name="T51" fmla="*/ 7748 h 349"/>
                <a:gd name="T52" fmla="+- 0 2235 1839"/>
                <a:gd name="T53" fmla="*/ T52 w 396"/>
                <a:gd name="T54" fmla="+- 0 7708 7708"/>
                <a:gd name="T55" fmla="*/ 7708 h 3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396" h="349">
                  <a:moveTo>
                    <a:pt x="74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74" y="348"/>
                  </a:lnTo>
                  <a:lnTo>
                    <a:pt x="74" y="0"/>
                  </a:lnTo>
                  <a:close/>
                  <a:moveTo>
                    <a:pt x="396" y="0"/>
                  </a:moveTo>
                  <a:lnTo>
                    <a:pt x="157" y="0"/>
                  </a:lnTo>
                  <a:lnTo>
                    <a:pt x="157" y="40"/>
                  </a:lnTo>
                  <a:lnTo>
                    <a:pt x="240" y="40"/>
                  </a:lnTo>
                  <a:lnTo>
                    <a:pt x="240" y="348"/>
                  </a:lnTo>
                  <a:lnTo>
                    <a:pt x="313" y="348"/>
                  </a:lnTo>
                  <a:lnTo>
                    <a:pt x="313" y="40"/>
                  </a:lnTo>
                  <a:lnTo>
                    <a:pt x="396" y="4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7708"/>
              <a:ext cx="25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7707"/>
              <a:ext cx="2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036" y="7708"/>
              <a:ext cx="197" cy="348"/>
            </a:xfrm>
            <a:custGeom>
              <a:avLst/>
              <a:gdLst>
                <a:gd name="T0" fmla="+- 0 3232 3036"/>
                <a:gd name="T1" fmla="*/ T0 w 197"/>
                <a:gd name="T2" fmla="+- 0 8018 7708"/>
                <a:gd name="T3" fmla="*/ 8018 h 348"/>
                <a:gd name="T4" fmla="+- 0 3108 3036"/>
                <a:gd name="T5" fmla="*/ T4 w 197"/>
                <a:gd name="T6" fmla="+- 0 8018 7708"/>
                <a:gd name="T7" fmla="*/ 8018 h 348"/>
                <a:gd name="T8" fmla="+- 0 3108 3036"/>
                <a:gd name="T9" fmla="*/ T8 w 197"/>
                <a:gd name="T10" fmla="+- 0 7898 7708"/>
                <a:gd name="T11" fmla="*/ 7898 h 348"/>
                <a:gd name="T12" fmla="+- 0 3220 3036"/>
                <a:gd name="T13" fmla="*/ T12 w 197"/>
                <a:gd name="T14" fmla="+- 0 7898 7708"/>
                <a:gd name="T15" fmla="*/ 7898 h 348"/>
                <a:gd name="T16" fmla="+- 0 3220 3036"/>
                <a:gd name="T17" fmla="*/ T16 w 197"/>
                <a:gd name="T18" fmla="+- 0 7858 7708"/>
                <a:gd name="T19" fmla="*/ 7858 h 348"/>
                <a:gd name="T20" fmla="+- 0 3108 3036"/>
                <a:gd name="T21" fmla="*/ T20 w 197"/>
                <a:gd name="T22" fmla="+- 0 7858 7708"/>
                <a:gd name="T23" fmla="*/ 7858 h 348"/>
                <a:gd name="T24" fmla="+- 0 3108 3036"/>
                <a:gd name="T25" fmla="*/ T24 w 197"/>
                <a:gd name="T26" fmla="+- 0 7748 7708"/>
                <a:gd name="T27" fmla="*/ 7748 h 348"/>
                <a:gd name="T28" fmla="+- 0 3229 3036"/>
                <a:gd name="T29" fmla="*/ T28 w 197"/>
                <a:gd name="T30" fmla="+- 0 7748 7708"/>
                <a:gd name="T31" fmla="*/ 7748 h 348"/>
                <a:gd name="T32" fmla="+- 0 3229 3036"/>
                <a:gd name="T33" fmla="*/ T32 w 197"/>
                <a:gd name="T34" fmla="+- 0 7708 7708"/>
                <a:gd name="T35" fmla="*/ 7708 h 348"/>
                <a:gd name="T36" fmla="+- 0 3036 3036"/>
                <a:gd name="T37" fmla="*/ T36 w 197"/>
                <a:gd name="T38" fmla="+- 0 7708 7708"/>
                <a:gd name="T39" fmla="*/ 7708 h 348"/>
                <a:gd name="T40" fmla="+- 0 3036 3036"/>
                <a:gd name="T41" fmla="*/ T40 w 197"/>
                <a:gd name="T42" fmla="+- 0 7748 7708"/>
                <a:gd name="T43" fmla="*/ 7748 h 348"/>
                <a:gd name="T44" fmla="+- 0 3036 3036"/>
                <a:gd name="T45" fmla="*/ T44 w 197"/>
                <a:gd name="T46" fmla="+- 0 7858 7708"/>
                <a:gd name="T47" fmla="*/ 7858 h 348"/>
                <a:gd name="T48" fmla="+- 0 3036 3036"/>
                <a:gd name="T49" fmla="*/ T48 w 197"/>
                <a:gd name="T50" fmla="+- 0 7898 7708"/>
                <a:gd name="T51" fmla="*/ 7898 h 348"/>
                <a:gd name="T52" fmla="+- 0 3036 3036"/>
                <a:gd name="T53" fmla="*/ T52 w 197"/>
                <a:gd name="T54" fmla="+- 0 8018 7708"/>
                <a:gd name="T55" fmla="*/ 8018 h 348"/>
                <a:gd name="T56" fmla="+- 0 3036 3036"/>
                <a:gd name="T57" fmla="*/ T56 w 197"/>
                <a:gd name="T58" fmla="+- 0 8056 7708"/>
                <a:gd name="T59" fmla="*/ 8056 h 348"/>
                <a:gd name="T60" fmla="+- 0 3232 3036"/>
                <a:gd name="T61" fmla="*/ T60 w 197"/>
                <a:gd name="T62" fmla="+- 0 8056 7708"/>
                <a:gd name="T63" fmla="*/ 8056 h 348"/>
                <a:gd name="T64" fmla="+- 0 3232 3036"/>
                <a:gd name="T65" fmla="*/ T64 w 197"/>
                <a:gd name="T66" fmla="+- 0 8018 7708"/>
                <a:gd name="T67" fmla="*/ 8018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97" h="348">
                  <a:moveTo>
                    <a:pt x="196" y="310"/>
                  </a:moveTo>
                  <a:lnTo>
                    <a:pt x="72" y="310"/>
                  </a:lnTo>
                  <a:lnTo>
                    <a:pt x="72" y="190"/>
                  </a:lnTo>
                  <a:lnTo>
                    <a:pt x="184" y="190"/>
                  </a:lnTo>
                  <a:lnTo>
                    <a:pt x="184" y="150"/>
                  </a:lnTo>
                  <a:lnTo>
                    <a:pt x="72" y="150"/>
                  </a:lnTo>
                  <a:lnTo>
                    <a:pt x="72" y="40"/>
                  </a:lnTo>
                  <a:lnTo>
                    <a:pt x="193" y="40"/>
                  </a:lnTo>
                  <a:lnTo>
                    <a:pt x="193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50"/>
                  </a:lnTo>
                  <a:lnTo>
                    <a:pt x="0" y="190"/>
                  </a:lnTo>
                  <a:lnTo>
                    <a:pt x="0" y="310"/>
                  </a:lnTo>
                  <a:lnTo>
                    <a:pt x="0" y="348"/>
                  </a:lnTo>
                  <a:lnTo>
                    <a:pt x="196" y="348"/>
                  </a:lnTo>
                  <a:lnTo>
                    <a:pt x="196" y="310"/>
                  </a:lnTo>
                  <a:close/>
                </a:path>
              </a:pathLst>
            </a:cu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7702"/>
              <a:ext cx="2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7702"/>
              <a:ext cx="2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7707"/>
              <a:ext cx="2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7708"/>
              <a:ext cx="25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" y="7707"/>
              <a:ext cx="2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26"/>
            <p:cNvSpPr>
              <a:spLocks/>
            </p:cNvSpPr>
            <p:nvPr/>
          </p:nvSpPr>
          <p:spPr bwMode="auto">
            <a:xfrm>
              <a:off x="5082" y="7604"/>
              <a:ext cx="295" cy="452"/>
            </a:xfrm>
            <a:custGeom>
              <a:avLst/>
              <a:gdLst>
                <a:gd name="T0" fmla="+- 0 5259 5082"/>
                <a:gd name="T1" fmla="*/ T0 w 295"/>
                <a:gd name="T2" fmla="+- 0 7708 7604"/>
                <a:gd name="T3" fmla="*/ 7708 h 452"/>
                <a:gd name="T4" fmla="+- 0 5199 5082"/>
                <a:gd name="T5" fmla="*/ T4 w 295"/>
                <a:gd name="T6" fmla="+- 0 7708 7604"/>
                <a:gd name="T7" fmla="*/ 7708 h 452"/>
                <a:gd name="T8" fmla="+- 0 5082 5082"/>
                <a:gd name="T9" fmla="*/ T8 w 295"/>
                <a:gd name="T10" fmla="+- 0 8056 7604"/>
                <a:gd name="T11" fmla="*/ 8056 h 452"/>
                <a:gd name="T12" fmla="+- 0 5152 5082"/>
                <a:gd name="T13" fmla="*/ T12 w 295"/>
                <a:gd name="T14" fmla="+- 0 8056 7604"/>
                <a:gd name="T15" fmla="*/ 8056 h 452"/>
                <a:gd name="T16" fmla="+- 0 5172 5082"/>
                <a:gd name="T17" fmla="*/ T16 w 295"/>
                <a:gd name="T18" fmla="+- 0 7987 7604"/>
                <a:gd name="T19" fmla="*/ 7987 h 452"/>
                <a:gd name="T20" fmla="+- 0 5353 5082"/>
                <a:gd name="T21" fmla="*/ T20 w 295"/>
                <a:gd name="T22" fmla="+- 0 7987 7604"/>
                <a:gd name="T23" fmla="*/ 7987 h 452"/>
                <a:gd name="T24" fmla="+- 0 5342 5082"/>
                <a:gd name="T25" fmla="*/ T24 w 295"/>
                <a:gd name="T26" fmla="+- 0 7952 7604"/>
                <a:gd name="T27" fmla="*/ 7952 h 452"/>
                <a:gd name="T28" fmla="+- 0 5182 5082"/>
                <a:gd name="T29" fmla="*/ T28 w 295"/>
                <a:gd name="T30" fmla="+- 0 7952 7604"/>
                <a:gd name="T31" fmla="*/ 7952 h 452"/>
                <a:gd name="T32" fmla="+- 0 5228 5082"/>
                <a:gd name="T33" fmla="*/ T32 w 295"/>
                <a:gd name="T34" fmla="+- 0 7787 7604"/>
                <a:gd name="T35" fmla="*/ 7787 h 452"/>
                <a:gd name="T36" fmla="+- 0 5286 5082"/>
                <a:gd name="T37" fmla="*/ T36 w 295"/>
                <a:gd name="T38" fmla="+- 0 7787 7604"/>
                <a:gd name="T39" fmla="*/ 7787 h 452"/>
                <a:gd name="T40" fmla="+- 0 5259 5082"/>
                <a:gd name="T41" fmla="*/ T40 w 295"/>
                <a:gd name="T42" fmla="+- 0 7708 7604"/>
                <a:gd name="T43" fmla="*/ 7708 h 452"/>
                <a:gd name="T44" fmla="+- 0 5353 5082"/>
                <a:gd name="T45" fmla="*/ T44 w 295"/>
                <a:gd name="T46" fmla="+- 0 7987 7604"/>
                <a:gd name="T47" fmla="*/ 7987 h 452"/>
                <a:gd name="T48" fmla="+- 0 5286 5082"/>
                <a:gd name="T49" fmla="*/ T48 w 295"/>
                <a:gd name="T50" fmla="+- 0 7987 7604"/>
                <a:gd name="T51" fmla="*/ 7987 h 452"/>
                <a:gd name="T52" fmla="+- 0 5306 5082"/>
                <a:gd name="T53" fmla="*/ T52 w 295"/>
                <a:gd name="T54" fmla="+- 0 8056 7604"/>
                <a:gd name="T55" fmla="*/ 8056 h 452"/>
                <a:gd name="T56" fmla="+- 0 5377 5082"/>
                <a:gd name="T57" fmla="*/ T56 w 295"/>
                <a:gd name="T58" fmla="+- 0 8056 7604"/>
                <a:gd name="T59" fmla="*/ 8056 h 452"/>
                <a:gd name="T60" fmla="+- 0 5353 5082"/>
                <a:gd name="T61" fmla="*/ T60 w 295"/>
                <a:gd name="T62" fmla="+- 0 7987 7604"/>
                <a:gd name="T63" fmla="*/ 7987 h 452"/>
                <a:gd name="T64" fmla="+- 0 5286 5082"/>
                <a:gd name="T65" fmla="*/ T64 w 295"/>
                <a:gd name="T66" fmla="+- 0 7787 7604"/>
                <a:gd name="T67" fmla="*/ 7787 h 452"/>
                <a:gd name="T68" fmla="+- 0 5229 5082"/>
                <a:gd name="T69" fmla="*/ T68 w 295"/>
                <a:gd name="T70" fmla="+- 0 7787 7604"/>
                <a:gd name="T71" fmla="*/ 7787 h 452"/>
                <a:gd name="T72" fmla="+- 0 5276 5082"/>
                <a:gd name="T73" fmla="*/ T72 w 295"/>
                <a:gd name="T74" fmla="+- 0 7952 7604"/>
                <a:gd name="T75" fmla="*/ 7952 h 452"/>
                <a:gd name="T76" fmla="+- 0 5342 5082"/>
                <a:gd name="T77" fmla="*/ T76 w 295"/>
                <a:gd name="T78" fmla="+- 0 7952 7604"/>
                <a:gd name="T79" fmla="*/ 7952 h 452"/>
                <a:gd name="T80" fmla="+- 0 5286 5082"/>
                <a:gd name="T81" fmla="*/ T80 w 295"/>
                <a:gd name="T82" fmla="+- 0 7787 7604"/>
                <a:gd name="T83" fmla="*/ 7787 h 452"/>
                <a:gd name="T84" fmla="+- 0 5328 5082"/>
                <a:gd name="T85" fmla="*/ T84 w 295"/>
                <a:gd name="T86" fmla="+- 0 7604 7604"/>
                <a:gd name="T87" fmla="*/ 7604 h 452"/>
                <a:gd name="T88" fmla="+- 0 5228 5082"/>
                <a:gd name="T89" fmla="*/ T88 w 295"/>
                <a:gd name="T90" fmla="+- 0 7604 7604"/>
                <a:gd name="T91" fmla="*/ 7604 h 452"/>
                <a:gd name="T92" fmla="+- 0 5171 5082"/>
                <a:gd name="T93" fmla="*/ T92 w 295"/>
                <a:gd name="T94" fmla="+- 0 7681 7604"/>
                <a:gd name="T95" fmla="*/ 7681 h 452"/>
                <a:gd name="T96" fmla="+- 0 5234 5082"/>
                <a:gd name="T97" fmla="*/ T96 w 295"/>
                <a:gd name="T98" fmla="+- 0 7681 7604"/>
                <a:gd name="T99" fmla="*/ 7681 h 452"/>
                <a:gd name="T100" fmla="+- 0 5328 5082"/>
                <a:gd name="T101" fmla="*/ T100 w 295"/>
                <a:gd name="T102" fmla="+- 0 7604 7604"/>
                <a:gd name="T103" fmla="*/ 7604 h 4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295" h="452">
                  <a:moveTo>
                    <a:pt x="177" y="104"/>
                  </a:moveTo>
                  <a:lnTo>
                    <a:pt x="117" y="104"/>
                  </a:lnTo>
                  <a:lnTo>
                    <a:pt x="0" y="452"/>
                  </a:lnTo>
                  <a:lnTo>
                    <a:pt x="70" y="452"/>
                  </a:lnTo>
                  <a:lnTo>
                    <a:pt x="90" y="383"/>
                  </a:lnTo>
                  <a:lnTo>
                    <a:pt x="271" y="383"/>
                  </a:lnTo>
                  <a:lnTo>
                    <a:pt x="260" y="348"/>
                  </a:lnTo>
                  <a:lnTo>
                    <a:pt x="100" y="348"/>
                  </a:lnTo>
                  <a:lnTo>
                    <a:pt x="146" y="183"/>
                  </a:lnTo>
                  <a:lnTo>
                    <a:pt x="204" y="183"/>
                  </a:lnTo>
                  <a:lnTo>
                    <a:pt x="177" y="104"/>
                  </a:lnTo>
                  <a:close/>
                  <a:moveTo>
                    <a:pt x="271" y="383"/>
                  </a:moveTo>
                  <a:lnTo>
                    <a:pt x="204" y="383"/>
                  </a:lnTo>
                  <a:lnTo>
                    <a:pt x="224" y="452"/>
                  </a:lnTo>
                  <a:lnTo>
                    <a:pt x="295" y="452"/>
                  </a:lnTo>
                  <a:lnTo>
                    <a:pt x="271" y="383"/>
                  </a:lnTo>
                  <a:close/>
                  <a:moveTo>
                    <a:pt x="204" y="183"/>
                  </a:moveTo>
                  <a:lnTo>
                    <a:pt x="147" y="183"/>
                  </a:lnTo>
                  <a:lnTo>
                    <a:pt x="194" y="348"/>
                  </a:lnTo>
                  <a:lnTo>
                    <a:pt x="260" y="348"/>
                  </a:lnTo>
                  <a:lnTo>
                    <a:pt x="204" y="183"/>
                  </a:lnTo>
                  <a:close/>
                  <a:moveTo>
                    <a:pt x="246" y="0"/>
                  </a:moveTo>
                  <a:lnTo>
                    <a:pt x="146" y="0"/>
                  </a:lnTo>
                  <a:lnTo>
                    <a:pt x="89" y="77"/>
                  </a:lnTo>
                  <a:lnTo>
                    <a:pt x="152" y="7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" y="7707"/>
              <a:ext cx="28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8"/>
            <p:cNvSpPr>
              <a:spLocks/>
            </p:cNvSpPr>
            <p:nvPr/>
          </p:nvSpPr>
          <p:spPr bwMode="auto">
            <a:xfrm>
              <a:off x="5780" y="7707"/>
              <a:ext cx="366" cy="349"/>
            </a:xfrm>
            <a:custGeom>
              <a:avLst/>
              <a:gdLst>
                <a:gd name="T0" fmla="+- 0 5977 5781"/>
                <a:gd name="T1" fmla="*/ T0 w 366"/>
                <a:gd name="T2" fmla="+- 0 8018 7708"/>
                <a:gd name="T3" fmla="*/ 8018 h 349"/>
                <a:gd name="T4" fmla="+- 0 5853 5781"/>
                <a:gd name="T5" fmla="*/ T4 w 366"/>
                <a:gd name="T6" fmla="+- 0 8018 7708"/>
                <a:gd name="T7" fmla="*/ 8018 h 349"/>
                <a:gd name="T8" fmla="+- 0 5853 5781"/>
                <a:gd name="T9" fmla="*/ T8 w 366"/>
                <a:gd name="T10" fmla="+- 0 7898 7708"/>
                <a:gd name="T11" fmla="*/ 7898 h 349"/>
                <a:gd name="T12" fmla="+- 0 5964 5781"/>
                <a:gd name="T13" fmla="*/ T12 w 366"/>
                <a:gd name="T14" fmla="+- 0 7898 7708"/>
                <a:gd name="T15" fmla="*/ 7898 h 349"/>
                <a:gd name="T16" fmla="+- 0 5964 5781"/>
                <a:gd name="T17" fmla="*/ T16 w 366"/>
                <a:gd name="T18" fmla="+- 0 7858 7708"/>
                <a:gd name="T19" fmla="*/ 7858 h 349"/>
                <a:gd name="T20" fmla="+- 0 5853 5781"/>
                <a:gd name="T21" fmla="*/ T20 w 366"/>
                <a:gd name="T22" fmla="+- 0 7858 7708"/>
                <a:gd name="T23" fmla="*/ 7858 h 349"/>
                <a:gd name="T24" fmla="+- 0 5853 5781"/>
                <a:gd name="T25" fmla="*/ T24 w 366"/>
                <a:gd name="T26" fmla="+- 0 7748 7708"/>
                <a:gd name="T27" fmla="*/ 7748 h 349"/>
                <a:gd name="T28" fmla="+- 0 5973 5781"/>
                <a:gd name="T29" fmla="*/ T28 w 366"/>
                <a:gd name="T30" fmla="+- 0 7748 7708"/>
                <a:gd name="T31" fmla="*/ 7748 h 349"/>
                <a:gd name="T32" fmla="+- 0 5973 5781"/>
                <a:gd name="T33" fmla="*/ T32 w 366"/>
                <a:gd name="T34" fmla="+- 0 7708 7708"/>
                <a:gd name="T35" fmla="*/ 7708 h 349"/>
                <a:gd name="T36" fmla="+- 0 5781 5781"/>
                <a:gd name="T37" fmla="*/ T36 w 366"/>
                <a:gd name="T38" fmla="+- 0 7708 7708"/>
                <a:gd name="T39" fmla="*/ 7708 h 349"/>
                <a:gd name="T40" fmla="+- 0 5781 5781"/>
                <a:gd name="T41" fmla="*/ T40 w 366"/>
                <a:gd name="T42" fmla="+- 0 7748 7708"/>
                <a:gd name="T43" fmla="*/ 7748 h 349"/>
                <a:gd name="T44" fmla="+- 0 5781 5781"/>
                <a:gd name="T45" fmla="*/ T44 w 366"/>
                <a:gd name="T46" fmla="+- 0 7858 7708"/>
                <a:gd name="T47" fmla="*/ 7858 h 349"/>
                <a:gd name="T48" fmla="+- 0 5781 5781"/>
                <a:gd name="T49" fmla="*/ T48 w 366"/>
                <a:gd name="T50" fmla="+- 0 7898 7708"/>
                <a:gd name="T51" fmla="*/ 7898 h 349"/>
                <a:gd name="T52" fmla="+- 0 5781 5781"/>
                <a:gd name="T53" fmla="*/ T52 w 366"/>
                <a:gd name="T54" fmla="+- 0 8018 7708"/>
                <a:gd name="T55" fmla="*/ 8018 h 349"/>
                <a:gd name="T56" fmla="+- 0 5781 5781"/>
                <a:gd name="T57" fmla="*/ T56 w 366"/>
                <a:gd name="T58" fmla="+- 0 8056 7708"/>
                <a:gd name="T59" fmla="*/ 8056 h 349"/>
                <a:gd name="T60" fmla="+- 0 5977 5781"/>
                <a:gd name="T61" fmla="*/ T60 w 366"/>
                <a:gd name="T62" fmla="+- 0 8056 7708"/>
                <a:gd name="T63" fmla="*/ 8056 h 349"/>
                <a:gd name="T64" fmla="+- 0 5977 5781"/>
                <a:gd name="T65" fmla="*/ T64 w 366"/>
                <a:gd name="T66" fmla="+- 0 8018 7708"/>
                <a:gd name="T67" fmla="*/ 8018 h 349"/>
                <a:gd name="T68" fmla="+- 0 6146 5781"/>
                <a:gd name="T69" fmla="*/ T68 w 366"/>
                <a:gd name="T70" fmla="+- 0 7708 7708"/>
                <a:gd name="T71" fmla="*/ 7708 h 349"/>
                <a:gd name="T72" fmla="+- 0 6073 5781"/>
                <a:gd name="T73" fmla="*/ T72 w 366"/>
                <a:gd name="T74" fmla="+- 0 7708 7708"/>
                <a:gd name="T75" fmla="*/ 7708 h 349"/>
                <a:gd name="T76" fmla="+- 0 6073 5781"/>
                <a:gd name="T77" fmla="*/ T76 w 366"/>
                <a:gd name="T78" fmla="+- 0 8056 7708"/>
                <a:gd name="T79" fmla="*/ 8056 h 349"/>
                <a:gd name="T80" fmla="+- 0 6146 5781"/>
                <a:gd name="T81" fmla="*/ T80 w 366"/>
                <a:gd name="T82" fmla="+- 0 8056 7708"/>
                <a:gd name="T83" fmla="*/ 8056 h 349"/>
                <a:gd name="T84" fmla="+- 0 6146 5781"/>
                <a:gd name="T85" fmla="*/ T84 w 366"/>
                <a:gd name="T86" fmla="+- 0 7708 7708"/>
                <a:gd name="T87" fmla="*/ 7708 h 3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366" h="349">
                  <a:moveTo>
                    <a:pt x="196" y="310"/>
                  </a:moveTo>
                  <a:lnTo>
                    <a:pt x="72" y="310"/>
                  </a:lnTo>
                  <a:lnTo>
                    <a:pt x="72" y="190"/>
                  </a:lnTo>
                  <a:lnTo>
                    <a:pt x="183" y="190"/>
                  </a:lnTo>
                  <a:lnTo>
                    <a:pt x="183" y="150"/>
                  </a:lnTo>
                  <a:lnTo>
                    <a:pt x="72" y="150"/>
                  </a:lnTo>
                  <a:lnTo>
                    <a:pt x="72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50"/>
                  </a:lnTo>
                  <a:lnTo>
                    <a:pt x="0" y="190"/>
                  </a:lnTo>
                  <a:lnTo>
                    <a:pt x="0" y="310"/>
                  </a:lnTo>
                  <a:lnTo>
                    <a:pt x="0" y="348"/>
                  </a:lnTo>
                  <a:lnTo>
                    <a:pt x="196" y="348"/>
                  </a:lnTo>
                  <a:lnTo>
                    <a:pt x="196" y="310"/>
                  </a:lnTo>
                  <a:close/>
                  <a:moveTo>
                    <a:pt x="365" y="0"/>
                  </a:moveTo>
                  <a:lnTo>
                    <a:pt x="292" y="0"/>
                  </a:lnTo>
                  <a:lnTo>
                    <a:pt x="292" y="348"/>
                  </a:lnTo>
                  <a:lnTo>
                    <a:pt x="365" y="34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" y="7702"/>
              <a:ext cx="2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8220"/>
              <a:ext cx="5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8220"/>
              <a:ext cx="2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8220"/>
              <a:ext cx="2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8214"/>
              <a:ext cx="2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8220"/>
              <a:ext cx="25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8220"/>
              <a:ext cx="2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" y="8220"/>
              <a:ext cx="28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4149" y="8220"/>
              <a:ext cx="74" cy="349"/>
            </a:xfrm>
            <a:prstGeom prst="rect">
              <a:avLst/>
            </a:prstGeom>
            <a:solidFill>
              <a:srgbClr val="218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" y="8220"/>
              <a:ext cx="2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8220"/>
              <a:ext cx="2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2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302665" y="744226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1956795" y="744226"/>
            <a:ext cx="7965168" cy="1044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mundo, vários fatores contribuem para o surgimento e agravamento dos problemas ambientais.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alternativas abaixo, qual não condiz com o enunciado?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2580453" y="2132385"/>
            <a:ext cx="2302266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Consumismo exagerado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1965670" y="2090955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478360" y="3715575"/>
            <a:ext cx="2404359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Industrialização e Poluição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1956795" y="3671187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2580452" y="2908251"/>
            <a:ext cx="2302267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Urbanização acelerada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1956795" y="2863862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529406" y="4533160"/>
            <a:ext cx="2353313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do meio ambiente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1956795" y="4488772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57254" y="610809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53389" y="610809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177033" y="863595"/>
            <a:ext cx="1573214" cy="80531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pic>
        <p:nvPicPr>
          <p:cNvPr id="2050" name="Picture 2" descr="14 de agosto é o Dia de Combate à Polui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93" y="2354363"/>
            <a:ext cx="3898631" cy="24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68189" y="47856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https://brasilescola.uol.com.br/datas-comemorativas/dia-combate-poluicao.htm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7" y="5273430"/>
            <a:ext cx="1294900" cy="9711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6200000">
            <a:off x="-574857" y="4472543"/>
            <a:ext cx="2945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https://br.pinterest.com/pin/65583738309662517/</a:t>
            </a:r>
          </a:p>
        </p:txBody>
      </p:sp>
    </p:spTree>
    <p:extLst>
      <p:ext uri="{BB962C8B-B14F-4D97-AF65-F5344CB8AC3E}">
        <p14:creationId xmlns:p14="http://schemas.microsoft.com/office/powerpoint/2010/main" val="3970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557175" y="683585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2268350" y="683585"/>
            <a:ext cx="7781276" cy="1056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Você pode contribuir para um mundo melhor com atitudes simples. Confira as dicas para ações ambientalmente saudáveis e marque (V) para verdadeiro ou (F) para falso.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2813365" y="2108767"/>
            <a:ext cx="7260454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Separe seu lixo para o reaproveitamento e reciclagem, pois assim estará contribuindo para a redução da degradação ambiental.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2198583" y="2067337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(  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813365" y="2873141"/>
            <a:ext cx="7260454" cy="8972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Aproveite os dois lados das folhas de papel e revise os textos antes de imprimi-los no computador, bem como dê preferência ao papel reciclado. Assim você estará, também, poupando energia.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189708" y="2828753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(  )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2813365" y="3909095"/>
            <a:ext cx="7260454" cy="514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 sacolas plásticas ou carrinhos de feira para fazer suas compras.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2189708" y="3864706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(  )</a:t>
            </a:r>
          </a:p>
        </p:txBody>
      </p:sp>
      <p:sp>
        <p:nvSpPr>
          <p:cNvPr id="231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2813365" y="4651515"/>
            <a:ext cx="7260454" cy="709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Prefira produtos naturais em lugar dos industrializados: frutas e verduras, por exemplo, são mais saudáveis e mais baratas que os refrigerantes ou sucos “de caixinha”. A comida congelada pode ser mais prática, mas consome 10 vezes mais energia para ser produzida.</a:t>
            </a:r>
          </a:p>
        </p:txBody>
      </p:sp>
      <p:sp>
        <p:nvSpPr>
          <p:cNvPr id="232" name="Elipse 231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2189708" y="4607126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(  )</a:t>
            </a:r>
          </a:p>
        </p:txBody>
      </p:sp>
      <p:sp>
        <p:nvSpPr>
          <p:cNvPr id="17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131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18" name="Seta para a esquerda 17">
            <a:hlinkClick r:id="rId4" action="ppaction://hlinksldjump"/>
          </p:cNvPr>
          <p:cNvSpPr/>
          <p:nvPr/>
        </p:nvSpPr>
        <p:spPr>
          <a:xfrm>
            <a:off x="224396" y="6159844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6" name="Fluxograma: Fita perfurada 15"/>
          <p:cNvSpPr/>
          <p:nvPr/>
        </p:nvSpPr>
        <p:spPr>
          <a:xfrm rot="956363">
            <a:off x="10219228" y="807782"/>
            <a:ext cx="1597268" cy="8077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4AAF9E52-F49B-422A-ADD2-92EB0118A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7" y="5273430"/>
            <a:ext cx="1294900" cy="971175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7A2CCC9-01E8-4959-8B49-44DB2FB11663}"/>
              </a:ext>
            </a:extLst>
          </p:cNvPr>
          <p:cNvSpPr/>
          <p:nvPr/>
        </p:nvSpPr>
        <p:spPr>
          <a:xfrm rot="16200000">
            <a:off x="-574857" y="4472543"/>
            <a:ext cx="2945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https://br.pinterest.com/pin/65583738309662517/</a:t>
            </a:r>
          </a:p>
        </p:txBody>
      </p:sp>
      <p:sp>
        <p:nvSpPr>
          <p:cNvPr id="25" name="Retângulo: Cantos Arredondados 11">
            <a:extLst>
              <a:ext uri="{FF2B5EF4-FFF2-40B4-BE49-F238E27FC236}">
                <a16:creationId xmlns:a16="http://schemas.microsoft.com/office/drawing/2014/main" xmlns="" id="{A1FEAD7A-51B0-4ABF-A8ED-64F350880429}"/>
              </a:ext>
            </a:extLst>
          </p:cNvPr>
          <p:cNvSpPr/>
          <p:nvPr/>
        </p:nvSpPr>
        <p:spPr>
          <a:xfrm>
            <a:off x="2822240" y="5482712"/>
            <a:ext cx="7260454" cy="709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pegue panfletos entregues na rua, a não ser que esteja interessado nas informações. Se pegar, não os jogue no chão depois de tê-los lido.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C07597B4-98FD-4873-9F10-32BAA2CADE6E}"/>
              </a:ext>
            </a:extLst>
          </p:cNvPr>
          <p:cNvSpPr/>
          <p:nvPr/>
        </p:nvSpPr>
        <p:spPr>
          <a:xfrm>
            <a:off x="2198583" y="5438323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(  )</a:t>
            </a:r>
          </a:p>
        </p:txBody>
      </p:sp>
    </p:spTree>
    <p:extLst>
      <p:ext uri="{BB962C8B-B14F-4D97-AF65-F5344CB8AC3E}">
        <p14:creationId xmlns:p14="http://schemas.microsoft.com/office/powerpoint/2010/main" val="29304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850D747-85DE-42BD-9330-EDD011DB35DC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EA1712E-850A-4166-9FA7-034C90212B73}"/>
              </a:ext>
            </a:extLst>
          </p:cNvPr>
          <p:cNvSpPr/>
          <p:nvPr/>
        </p:nvSpPr>
        <p:spPr>
          <a:xfrm>
            <a:off x="1877628" y="694062"/>
            <a:ext cx="8436745" cy="1352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Contribua para a melhoria de produtos e serviços: adote uma postura ativa. Envie às empresas sugestões e 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seus produtos ou serviços. Discuta com o poder 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público políticas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eficazes para o cuidado com o meio ambiente.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palavras em negrito são: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2F7E72E7-35C9-4F6B-9B2A-53DDF73FADA6}"/>
              </a:ext>
            </a:extLst>
          </p:cNvPr>
          <p:cNvSpPr/>
          <p:nvPr/>
        </p:nvSpPr>
        <p:spPr>
          <a:xfrm>
            <a:off x="7825775" y="2456434"/>
            <a:ext cx="2519064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Oxítonas</a:t>
            </a:r>
            <a:r>
              <a:rPr lang="pt-BR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4B6AC77-994D-4221-B71D-1EAE0A68B4EC}"/>
              </a:ext>
            </a:extLst>
          </p:cNvPr>
          <p:cNvSpPr/>
          <p:nvPr/>
        </p:nvSpPr>
        <p:spPr>
          <a:xfrm>
            <a:off x="7210993" y="2398106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4A40D685-BDA9-4C8C-9FE6-08FB4ACFDC73}"/>
              </a:ext>
            </a:extLst>
          </p:cNvPr>
          <p:cNvSpPr/>
          <p:nvPr/>
        </p:nvSpPr>
        <p:spPr>
          <a:xfrm>
            <a:off x="7885696" y="3165706"/>
            <a:ext cx="2519065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Paroxítonas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5071726-6E18-453C-B335-6C3F6068EB05}"/>
              </a:ext>
            </a:extLst>
          </p:cNvPr>
          <p:cNvSpPr/>
          <p:nvPr/>
        </p:nvSpPr>
        <p:spPr>
          <a:xfrm>
            <a:off x="7262039" y="3119213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85696" y="3922316"/>
            <a:ext cx="2519065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Proparoxítonas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62039" y="3861027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Retângulo: Cantos Arredondados 13">
            <a:extLst>
              <a:ext uri="{FF2B5EF4-FFF2-40B4-BE49-F238E27FC236}">
                <a16:creationId xmlns:a16="http://schemas.microsoft.com/office/drawing/2014/main" xmlns="" id="{C3C568E5-EC26-4A70-9BC4-341D33D6D300}"/>
              </a:ext>
            </a:extLst>
          </p:cNvPr>
          <p:cNvSpPr/>
          <p:nvPr/>
        </p:nvSpPr>
        <p:spPr>
          <a:xfrm>
            <a:off x="7876820" y="4653086"/>
            <a:ext cx="2519065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Monossílabas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BEE339B-9978-43D2-8675-C091A8E3392A}"/>
              </a:ext>
            </a:extLst>
          </p:cNvPr>
          <p:cNvSpPr/>
          <p:nvPr/>
        </p:nvSpPr>
        <p:spPr>
          <a:xfrm>
            <a:off x="7253163" y="4591797"/>
            <a:ext cx="674703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68271" y="6237215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04692" y="619299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10401089" y="635157"/>
            <a:ext cx="1463980" cy="8364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EC70B46-09E9-454A-A3EF-449AC98D5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160" y="2515319"/>
            <a:ext cx="4965427" cy="238515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529000D9-A317-415C-B1AF-0094BC176E07}"/>
              </a:ext>
            </a:extLst>
          </p:cNvPr>
          <p:cNvSpPr txBox="1"/>
          <p:nvPr/>
        </p:nvSpPr>
        <p:spPr>
          <a:xfrm>
            <a:off x="1847160" y="4326208"/>
            <a:ext cx="3399543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https://www.youtube.com/watch?v=bLcbOCm13-M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AA0BF4E2-30A4-4B1A-83C6-1D86D2E8CB4A}"/>
              </a:ext>
            </a:extLst>
          </p:cNvPr>
          <p:cNvSpPr txBox="1"/>
          <p:nvPr/>
        </p:nvSpPr>
        <p:spPr>
          <a:xfrm>
            <a:off x="1877628" y="2488730"/>
            <a:ext cx="2809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no link para assistir um vídeo sobre regras de acentuação gráfica: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43097E45-6FE0-49DC-91CC-B61357C9D807}"/>
              </a:ext>
            </a:extLst>
          </p:cNvPr>
          <p:cNvSpPr txBox="1"/>
          <p:nvPr/>
        </p:nvSpPr>
        <p:spPr>
          <a:xfrm>
            <a:off x="1759177" y="4880331"/>
            <a:ext cx="31495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https://sites.google.com/site/expositivocom23/acentuacao-grafica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129A06E2-058C-4427-996D-F4CA522D7D9F}"/>
              </a:ext>
            </a:extLst>
          </p:cNvPr>
          <p:cNvSpPr/>
          <p:nvPr/>
        </p:nvSpPr>
        <p:spPr>
          <a:xfrm rot="16200000">
            <a:off x="-574857" y="4472543"/>
            <a:ext cx="2945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https://br.pinterest.com/pin/65583738309662517/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A8504367-7890-4F84-B5C7-426186392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5" y="5228079"/>
            <a:ext cx="1294900" cy="9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69118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0" name="Seta para a esquerda 19">
            <a:hlinkClick r:id="rId4" action="ppaction://hlinksldjump"/>
          </p:cNvPr>
          <p:cNvSpPr/>
          <p:nvPr/>
        </p:nvSpPr>
        <p:spPr>
          <a:xfrm>
            <a:off x="232815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3" name="Fluxograma: Fita perfurada 22"/>
          <p:cNvSpPr/>
          <p:nvPr/>
        </p:nvSpPr>
        <p:spPr>
          <a:xfrm rot="956363">
            <a:off x="10658937" y="779667"/>
            <a:ext cx="1450523" cy="80419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F6A021C1-71EC-4D80-93A6-6BA84103A618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215F48AE-F7D1-4CC9-AD9D-9F51A32F2A6C}"/>
              </a:ext>
            </a:extLst>
          </p:cNvPr>
          <p:cNvSpPr/>
          <p:nvPr/>
        </p:nvSpPr>
        <p:spPr>
          <a:xfrm>
            <a:off x="1877628" y="694062"/>
            <a:ext cx="8436745" cy="1352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Estas duas palavras - mas e mais - existem na língua portuguesa e estão corretas. Porém, os seus significados são diferentes e devem ser usadas em situações diferentes. Empregue corretamente os termos "mas" e “mais“ nas frases: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xmlns="" id="{0A82823D-3C1B-468E-82A8-E63A28F2BD01}"/>
              </a:ext>
            </a:extLst>
          </p:cNvPr>
          <p:cNvSpPr/>
          <p:nvPr/>
        </p:nvSpPr>
        <p:spPr>
          <a:xfrm>
            <a:off x="8762345" y="2812626"/>
            <a:ext cx="2669870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– mais – mas - mais</a:t>
            </a:r>
            <a:r>
              <a:rPr lang="pt-BR" dirty="0">
                <a:solidFill>
                  <a:schemeClr val="tx2"/>
                </a:solidFill>
              </a:rPr>
              <a:t> -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A42E4EA9-1A48-4711-A821-83334A178BBC}"/>
              </a:ext>
            </a:extLst>
          </p:cNvPr>
          <p:cNvSpPr/>
          <p:nvPr/>
        </p:nvSpPr>
        <p:spPr>
          <a:xfrm>
            <a:off x="8078681" y="2754298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03A1D156-86D7-403C-941B-D7E0C1D4EA70}"/>
              </a:ext>
            </a:extLst>
          </p:cNvPr>
          <p:cNvSpPr/>
          <p:nvPr/>
        </p:nvSpPr>
        <p:spPr>
          <a:xfrm>
            <a:off x="8822266" y="3521898"/>
            <a:ext cx="2609949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– mais – mas - mais - mais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A842BE9E-2AEB-47BD-807A-F94B2DB50701}"/>
              </a:ext>
            </a:extLst>
          </p:cNvPr>
          <p:cNvSpPr/>
          <p:nvPr/>
        </p:nvSpPr>
        <p:spPr>
          <a:xfrm>
            <a:off x="8129727" y="3475405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xmlns="" id="{7353E1DF-705C-4166-B3F8-4DCBD1D62F03}"/>
              </a:ext>
            </a:extLst>
          </p:cNvPr>
          <p:cNvSpPr/>
          <p:nvPr/>
        </p:nvSpPr>
        <p:spPr>
          <a:xfrm>
            <a:off x="8822266" y="4278508"/>
            <a:ext cx="2609950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– mais – mais - mais - mais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E9FE2B46-E519-4673-A0DB-9CA94844F18E}"/>
              </a:ext>
            </a:extLst>
          </p:cNvPr>
          <p:cNvSpPr/>
          <p:nvPr/>
        </p:nvSpPr>
        <p:spPr>
          <a:xfrm>
            <a:off x="8129727" y="4217219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Retângulo: Cantos Arredondados 13">
            <a:extLst>
              <a:ext uri="{FF2B5EF4-FFF2-40B4-BE49-F238E27FC236}">
                <a16:creationId xmlns:a16="http://schemas.microsoft.com/office/drawing/2014/main" xmlns="" id="{168FE7CB-1F3B-4888-B624-87808CC93D0D}"/>
              </a:ext>
            </a:extLst>
          </p:cNvPr>
          <p:cNvSpPr/>
          <p:nvPr/>
        </p:nvSpPr>
        <p:spPr>
          <a:xfrm>
            <a:off x="8813391" y="5009278"/>
            <a:ext cx="2618824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– mas – mas - mais - mas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549896E9-0CA8-46AE-A66C-5E40223E7E92}"/>
              </a:ext>
            </a:extLst>
          </p:cNvPr>
          <p:cNvSpPr/>
          <p:nvPr/>
        </p:nvSpPr>
        <p:spPr>
          <a:xfrm>
            <a:off x="8129727" y="4947989"/>
            <a:ext cx="592607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F3DABB7-A639-4E02-9FBA-973C8AE0717D}"/>
              </a:ext>
            </a:extLst>
          </p:cNvPr>
          <p:cNvSpPr txBox="1"/>
          <p:nvPr/>
        </p:nvSpPr>
        <p:spPr>
          <a:xfrm>
            <a:off x="1733364" y="3369636"/>
            <a:ext cx="611671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O freezer e a geladeira devem ficar longe do fogão, caso contrário, irão consumir _____ energia para compensar o calor do fogão. </a:t>
            </a: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A comida congelada pode ser _____ prática, _____ consome 10 vezes ____ energia para ser produzida.</a:t>
            </a: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Os alimentos orgânicos não utilizam agrotóxicos, respeitam o ciclo de vida de animais, insetos e ainda por cima absorvem ____ gás carbônico da atmosfera.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1D5E50C-ECDF-43D2-8A71-AB81DED1FC2C}"/>
              </a:ext>
            </a:extLst>
          </p:cNvPr>
          <p:cNvSpPr txBox="1"/>
          <p:nvPr/>
        </p:nvSpPr>
        <p:spPr>
          <a:xfrm>
            <a:off x="1733364" y="2607596"/>
            <a:ext cx="5350170" cy="5539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usado, principalmente, com sentido de porém, todavia, contudo.</a:t>
            </a:r>
          </a:p>
          <a:p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indica, principalmente, o aumento da quantidade, sendo antônima de menos</a:t>
            </a:r>
            <a:r>
              <a:rPr lang="pt-BR" dirty="0"/>
              <a:t>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82924FAB-2304-4533-AE90-8AC4DB4ECA3A}"/>
              </a:ext>
            </a:extLst>
          </p:cNvPr>
          <p:cNvSpPr/>
          <p:nvPr/>
        </p:nvSpPr>
        <p:spPr>
          <a:xfrm>
            <a:off x="1733364" y="2271509"/>
            <a:ext cx="688019" cy="25608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Dica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6DD6E3CC-29B8-4639-9042-08BDB67D276C}"/>
              </a:ext>
            </a:extLst>
          </p:cNvPr>
          <p:cNvSpPr/>
          <p:nvPr/>
        </p:nvSpPr>
        <p:spPr>
          <a:xfrm rot="16200000">
            <a:off x="-454889" y="4560180"/>
            <a:ext cx="263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https://br.pinterest.com/pin/65583738309662517/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0B78AA67-1842-4EB3-ABCB-6D4C3673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5" y="5487358"/>
            <a:ext cx="949195" cy="7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8165" y="2108198"/>
            <a:ext cx="6815669" cy="13208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Jovens e Adultos</a:t>
            </a:r>
            <a:endParaRPr lang="pt-BR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32" y="194471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908486" y="6159844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5855" y="43953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</p:txBody>
      </p:sp>
      <p:sp>
        <p:nvSpPr>
          <p:cNvPr id="6" name="Seta para a esquerda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54298064-CD87-4F48-AD10-A157CA74FD5F}"/>
              </a:ext>
            </a:extLst>
          </p:cNvPr>
          <p:cNvSpPr/>
          <p:nvPr/>
        </p:nvSpPr>
        <p:spPr>
          <a:xfrm>
            <a:off x="0" y="6185718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</p:spTree>
    <p:extLst>
      <p:ext uri="{BB962C8B-B14F-4D97-AF65-F5344CB8AC3E}">
        <p14:creationId xmlns:p14="http://schemas.microsoft.com/office/powerpoint/2010/main" val="10983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635219" y="6130886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Próxima Página</a:t>
            </a:r>
          </a:p>
        </p:txBody>
      </p:sp>
      <p:sp>
        <p:nvSpPr>
          <p:cNvPr id="23" name="Seta para a esquerda 22">
            <a:hlinkClick r:id="rId4" action="ppaction://hlinksldjump"/>
          </p:cNvPr>
          <p:cNvSpPr/>
          <p:nvPr/>
        </p:nvSpPr>
        <p:spPr>
          <a:xfrm>
            <a:off x="254485" y="6130886"/>
            <a:ext cx="1288974" cy="594911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25" name="Fluxograma: Fita perfurada 24"/>
          <p:cNvSpPr/>
          <p:nvPr/>
        </p:nvSpPr>
        <p:spPr>
          <a:xfrm rot="956363">
            <a:off x="10708882" y="937580"/>
            <a:ext cx="1409457" cy="7337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Responda em seu caderno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F105A71-AF10-4024-94EB-F313DD0C7812}"/>
              </a:ext>
            </a:extLst>
          </p:cNvPr>
          <p:cNvSpPr/>
          <p:nvPr/>
        </p:nvSpPr>
        <p:spPr>
          <a:xfrm>
            <a:off x="1253969" y="704669"/>
            <a:ext cx="479395" cy="665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7273ABAF-772B-4711-A81E-F9E83FDE2D1B}"/>
              </a:ext>
            </a:extLst>
          </p:cNvPr>
          <p:cNvSpPr/>
          <p:nvPr/>
        </p:nvSpPr>
        <p:spPr>
          <a:xfrm>
            <a:off x="1910678" y="704669"/>
            <a:ext cx="8577380" cy="786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fabricar 1 kg de vidro é necessária a extração de 1,3 kg de areia de dunas ou de rios. Quantos Kg de areia de dunas ou de rios seriam necessárias para fabricar 24Kg de vidro? </a:t>
            </a:r>
          </a:p>
        </p:txBody>
      </p:sp>
      <p:sp>
        <p:nvSpPr>
          <p:cNvPr id="28" name="Retângulo: Cantos Arredondados 25">
            <a:extLst>
              <a:ext uri="{FF2B5EF4-FFF2-40B4-BE49-F238E27FC236}">
                <a16:creationId xmlns:a16="http://schemas.microsoft.com/office/drawing/2014/main" xmlns="" id="{7BB2768A-F409-4488-AB4D-7B28210251EF}"/>
              </a:ext>
            </a:extLst>
          </p:cNvPr>
          <p:cNvSpPr/>
          <p:nvPr/>
        </p:nvSpPr>
        <p:spPr>
          <a:xfrm>
            <a:off x="8797586" y="2119468"/>
            <a:ext cx="1556782" cy="4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31,8 Kg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71C3B0DA-E013-4417-BBBD-5D5143008888}"/>
              </a:ext>
            </a:extLst>
          </p:cNvPr>
          <p:cNvSpPr/>
          <p:nvPr/>
        </p:nvSpPr>
        <p:spPr>
          <a:xfrm>
            <a:off x="8113923" y="2061140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Retângulo: Cantos Arredondados 27">
            <a:extLst>
              <a:ext uri="{FF2B5EF4-FFF2-40B4-BE49-F238E27FC236}">
                <a16:creationId xmlns:a16="http://schemas.microsoft.com/office/drawing/2014/main" xmlns="" id="{61939712-AEF4-4C86-AB2E-DA230BF15FC5}"/>
              </a:ext>
            </a:extLst>
          </p:cNvPr>
          <p:cNvSpPr/>
          <p:nvPr/>
        </p:nvSpPr>
        <p:spPr>
          <a:xfrm>
            <a:off x="8857508" y="2828740"/>
            <a:ext cx="1556782" cy="51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31,3Kg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488D81FB-960A-4BF0-B56F-DBF8F22EE97C}"/>
              </a:ext>
            </a:extLst>
          </p:cNvPr>
          <p:cNvSpPr/>
          <p:nvPr/>
        </p:nvSpPr>
        <p:spPr>
          <a:xfrm>
            <a:off x="8164969" y="2782247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Retângulo: Cantos Arredondados 29">
            <a:extLst>
              <a:ext uri="{FF2B5EF4-FFF2-40B4-BE49-F238E27FC236}">
                <a16:creationId xmlns:a16="http://schemas.microsoft.com/office/drawing/2014/main" xmlns="" id="{338F73F7-C328-450C-B376-5248CF0A92B4}"/>
              </a:ext>
            </a:extLst>
          </p:cNvPr>
          <p:cNvSpPr/>
          <p:nvPr/>
        </p:nvSpPr>
        <p:spPr>
          <a:xfrm>
            <a:off x="8857508" y="3585350"/>
            <a:ext cx="1556782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31,2Kg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9C099431-9682-4AA8-8DD8-1F3305F337E1}"/>
              </a:ext>
            </a:extLst>
          </p:cNvPr>
          <p:cNvSpPr/>
          <p:nvPr/>
        </p:nvSpPr>
        <p:spPr>
          <a:xfrm>
            <a:off x="8164969" y="3524061"/>
            <a:ext cx="601484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Retângulo: Cantos Arredondados 13">
            <a:extLst>
              <a:ext uri="{FF2B5EF4-FFF2-40B4-BE49-F238E27FC236}">
                <a16:creationId xmlns:a16="http://schemas.microsoft.com/office/drawing/2014/main" xmlns="" id="{488272E2-B932-456C-9486-05C22F8F49A1}"/>
              </a:ext>
            </a:extLst>
          </p:cNvPr>
          <p:cNvSpPr/>
          <p:nvPr/>
        </p:nvSpPr>
        <p:spPr>
          <a:xfrm>
            <a:off x="8848633" y="4316120"/>
            <a:ext cx="1565658" cy="498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145" marR="398145">
              <a:spcBef>
                <a:spcPts val="60"/>
              </a:spcBef>
              <a:spcAft>
                <a:spcPts val="0"/>
              </a:spcAft>
            </a:pPr>
            <a:r>
              <a:rPr lang="pt-B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 Kg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602D5252-47EE-4171-8DBC-34DAC70361A4}"/>
              </a:ext>
            </a:extLst>
          </p:cNvPr>
          <p:cNvSpPr/>
          <p:nvPr/>
        </p:nvSpPr>
        <p:spPr>
          <a:xfrm>
            <a:off x="8164969" y="4254831"/>
            <a:ext cx="592607" cy="60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33D0BA5-EF15-41C6-B452-F959AE31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010" y="2034357"/>
            <a:ext cx="1816765" cy="227400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BC4786CE-EBF7-4C66-8641-0C6F3E879DC0}"/>
              </a:ext>
            </a:extLst>
          </p:cNvPr>
          <p:cNvSpPr txBox="1"/>
          <p:nvPr/>
        </p:nvSpPr>
        <p:spPr>
          <a:xfrm>
            <a:off x="3067775" y="2362981"/>
            <a:ext cx="29695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Reutilize, sempre que possível, os materiais feitos de vidro ou separe-os para reciclagem. Para fabricar 1 kg de vidro é necessária a extração de 1,3 kg de areia de dunas ou de rios. Com 1 kg de vidro quebrado, se faz exatamente 1kg de vidro.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60361A38-5B9C-4F9B-A202-49F0873F1B3C}"/>
              </a:ext>
            </a:extLst>
          </p:cNvPr>
          <p:cNvSpPr txBox="1"/>
          <p:nvPr/>
        </p:nvSpPr>
        <p:spPr>
          <a:xfrm>
            <a:off x="2744182" y="5625769"/>
            <a:ext cx="3968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https://www.youtube.com/watch?v=w-DSHLLOV4I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FC5F05C-CC7E-4C58-A3B7-B06E4F69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87" y="4682109"/>
            <a:ext cx="1274571" cy="801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Retângulo de cantos arredondados 1050">
            <a:extLst>
              <a:ext uri="{FF2B5EF4-FFF2-40B4-BE49-F238E27FC236}">
                <a16:creationId xmlns:a16="http://schemas.microsoft.com/office/drawing/2014/main" xmlns="" id="{7000C45C-909D-4C96-A724-C2B0FE91DA53}"/>
              </a:ext>
            </a:extLst>
          </p:cNvPr>
          <p:cNvSpPr/>
          <p:nvPr/>
        </p:nvSpPr>
        <p:spPr>
          <a:xfrm>
            <a:off x="4278427" y="4607512"/>
            <a:ext cx="1920941" cy="8854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sobre o link para aprender sobre regra de três.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110B3120-094A-4C50-863A-C410477E68C4}"/>
              </a:ext>
            </a:extLst>
          </p:cNvPr>
          <p:cNvSpPr txBox="1"/>
          <p:nvPr/>
        </p:nvSpPr>
        <p:spPr>
          <a:xfrm rot="16200000">
            <a:off x="-869287" y="3829863"/>
            <a:ext cx="40073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https://iema.es.gov.br/Media/iema/Downloads/GEA/2016.12.13%20-%20GEA%20-%20Entre_Clima.pdf</a:t>
            </a:r>
          </a:p>
        </p:txBody>
      </p:sp>
    </p:spTree>
    <p:extLst>
      <p:ext uri="{BB962C8B-B14F-4D97-AF65-F5344CB8AC3E}">
        <p14:creationId xmlns:p14="http://schemas.microsoft.com/office/powerpoint/2010/main" val="19603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1621</TotalTime>
  <Words>1214</Words>
  <Application>Microsoft Office PowerPoint</Application>
  <PresentationFormat>Widescreen</PresentationFormat>
  <Paragraphs>195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Todos podem ajudar e certamente, todos sairão ganhando. Siga as dicas que você aprendeu!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SOBRE COVID-19</dc:title>
  <dc:creator>helisandro cesar sales</dc:creator>
  <cp:lastModifiedBy>smec01</cp:lastModifiedBy>
  <cp:revision>116</cp:revision>
  <dcterms:created xsi:type="dcterms:W3CDTF">2020-06-03T18:16:42Z</dcterms:created>
  <dcterms:modified xsi:type="dcterms:W3CDTF">2020-07-30T16:27:08Z</dcterms:modified>
</cp:coreProperties>
</file>