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69" r:id="rId5"/>
    <p:sldId id="284" r:id="rId6"/>
    <p:sldId id="270" r:id="rId7"/>
    <p:sldId id="271" r:id="rId8"/>
    <p:sldId id="282" r:id="rId9"/>
    <p:sldId id="274" r:id="rId10"/>
    <p:sldId id="281" r:id="rId11"/>
    <p:sldId id="276" r:id="rId12"/>
    <p:sldId id="266" r:id="rId13"/>
    <p:sldId id="286" r:id="rId14"/>
    <p:sldId id="280" r:id="rId15"/>
    <p:sldId id="277" r:id="rId16"/>
    <p:sldId id="278" r:id="rId17"/>
    <p:sldId id="279" r:id="rId18"/>
    <p:sldId id="267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pinterest.com/pin/860469072529346496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.gov.br/webarquivos/sala_de_imprensa/boletins/boletim_brasil_social/2016/fevereiro/boletim_brasil_social_especialZIKAZERO-05022016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ilivre.com.br/2017/01/o-verao-chegou-e-atencao-deve-ser.html" TargetMode="External"/><Relationship Id="rId4" Type="http://schemas.openxmlformats.org/officeDocument/2006/relationships/hyperlink" Target="https://br.pinterest.com/pin/76202319943846727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ilivre.com.br/2017/01/o-verao-chegou-e-atencao-deve-ser.html" TargetMode="External"/><Relationship Id="rId5" Type="http://schemas.openxmlformats.org/officeDocument/2006/relationships/hyperlink" Target="https://br.pinterest.com/pin/762023199438467276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vectors/%C3%A1rvore-aquarela-natureza-design-616817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gratispng.com/png-0oe3as/downloa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ropolis.rj.gov.br/xo-mosquito/sintomas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pinterest.com/pin/860469072529346496/" TargetMode="Externa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oas.com.br/ensino-fundamental-1/ciencias/jogo-da-deng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images/search/controle%20de%20game/?colors=transpar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isaonoticias.com/mobile/noticia/13715/todos-contra-a-dengue-conseg-da-zona-oeste-vai-promover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q7x2firMFpI&amp;t=12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63184102269855209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z0zSZsMG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meandoluz.wordpress.com/palavra-de-educador-para-educador/alfabeto-libra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8XJRXNv8j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535" y="1776845"/>
            <a:ext cx="7556025" cy="2917075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EM PROCESSO DE </a:t>
            </a: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ALFABETIZAÇÃO</a:t>
            </a:r>
            <a:b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2º FASE</a:t>
            </a: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PORTUGUÊS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11" y="103909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43944" y="779318"/>
            <a:ext cx="10936869" cy="52185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Wingdings" panose="05000000000000000000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FAÇA A DATA E ESCREVA AS PALAVRAS ABAIXO:</a:t>
            </a: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CIRCULE COM SUA COR PREFERIDA A LETRA INICIAL DE CADA PALAVRA.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AGORA, DE ACORDO COM AS LETRAS INICIAIS, ESCREVA AS PALAVRAS NOVAMENTE COLOCANDO-AS EM ORDEM ALFABÉTICA. 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659676" y="81429"/>
            <a:ext cx="272799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100" b="1" dirty="0"/>
          </a:p>
        </p:txBody>
      </p:sp>
      <p:sp>
        <p:nvSpPr>
          <p:cNvPr id="4" name="Retângulo 3"/>
          <p:cNvSpPr/>
          <p:nvPr/>
        </p:nvSpPr>
        <p:spPr>
          <a:xfrm>
            <a:off x="1111826" y="3034497"/>
            <a:ext cx="1678396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28085" y="3034497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CAIXA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76456" y="3049275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AREIA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4828" y="3003757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BALDE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lde, Limpeza, Lavagem, Capac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99" y="1606560"/>
            <a:ext cx="2050905" cy="11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ixa De Papelão, Papelão, Cai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1" y="1720586"/>
            <a:ext cx="1861886" cy="10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Xô Mosq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60" y="1600474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serto, Areia, Dunas De Areia, S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6" y="1785981"/>
            <a:ext cx="1835497" cy="8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Arredondado 32"/>
          <p:cNvSpPr/>
          <p:nvPr/>
        </p:nvSpPr>
        <p:spPr>
          <a:xfrm rot="5400000">
            <a:off x="9522629" y="2364570"/>
            <a:ext cx="4995119" cy="26597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Imagens disponíveis em: </a:t>
            </a:r>
            <a:r>
              <a:rPr lang="pt-BR" sz="1000" dirty="0">
                <a:hlinkClick r:id="rId6"/>
              </a:rPr>
              <a:t>https://br.pinterest.com/pin/860469072529346496</a:t>
            </a:r>
            <a:r>
              <a:rPr lang="pt-BR" sz="1000" dirty="0" smtClean="0">
                <a:hlinkClick r:id="rId6"/>
              </a:rPr>
              <a:t>/</a:t>
            </a:r>
            <a:endParaRPr lang="pt-BR" sz="1000" dirty="0" smtClean="0"/>
          </a:p>
          <a:p>
            <a:pPr algn="ctr"/>
            <a:r>
              <a:rPr lang="pt-BR" sz="1000" dirty="0">
                <a:solidFill>
                  <a:schemeClr val="tx2"/>
                </a:solidFill>
              </a:rPr>
              <a:t>https://pixabay.com</a:t>
            </a:r>
          </a:p>
        </p:txBody>
      </p:sp>
    </p:spTree>
    <p:extLst>
      <p:ext uri="{BB962C8B-B14F-4D97-AF65-F5344CB8AC3E}">
        <p14:creationId xmlns:p14="http://schemas.microsoft.com/office/powerpoint/2010/main" val="3948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535" y="1554966"/>
            <a:ext cx="7556025" cy="2902734"/>
          </a:xfrm>
        </p:spPr>
        <p:txBody>
          <a:bodyPr rtlCol="0"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</a:t>
            </a: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(as) em Processo de Alfabetização</a:t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5" y="8644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14209" y="0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8209" y="665017"/>
            <a:ext cx="1176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PERSONAGENS DA HISTÓRIA QUE VOCÊ ASSISTIU,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PREOCUPAM COM A LIMPEZA,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DEIXANDO ÁGUA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PARADA. ELIMINARAM OS FOCOS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MOSQUITO DA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SEGUINDO AS DICAS ABAIXO: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3" y="2267124"/>
            <a:ext cx="8214574" cy="2814031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893193" y="5081155"/>
            <a:ext cx="8214574" cy="93518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3"/>
              </a:rPr>
              <a:t>http://www.mds.gov.br/webarquivos/sala_de_imprensa/boletins/boletim_brasil_social/2016/fevereiro/boletim_brasil_social_especialZIKAZERO-05022016.html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25" name="Retângulo Arredondado 24"/>
          <p:cNvSpPr/>
          <p:nvPr/>
        </p:nvSpPr>
        <p:spPr>
          <a:xfrm rot="16200000">
            <a:off x="9534178" y="4200178"/>
            <a:ext cx="4890642" cy="4250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2"/>
                </a:solidFill>
              </a:rPr>
              <a:t>Imagens disponíveis em: </a:t>
            </a:r>
            <a:r>
              <a:rPr lang="pt-BR" sz="1000" u="sng" dirty="0">
                <a:hlinkClick r:id="rId4"/>
              </a:rPr>
              <a:t>https://br.pinterest.com/pin/762023199438467276/</a:t>
            </a:r>
            <a:endParaRPr lang="pt-BR" sz="1000" dirty="0"/>
          </a:p>
          <a:p>
            <a:r>
              <a:rPr lang="pt-BR" sz="1000" u="sng" dirty="0">
                <a:hlinkClick r:id="rId5"/>
              </a:rPr>
              <a:t>http://www.trilivre.com.br/2017/01/o-verao-chegou-e-atencao-deve-ser.html</a:t>
            </a:r>
            <a:endParaRPr lang="pt-BR" sz="1000" dirty="0"/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 </a:t>
            </a:r>
            <a:endParaRPr lang="pt-B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418" y="311727"/>
            <a:ext cx="1071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OBSERVE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ATENTAMENTE A SEQUÊNCIA DE MATERIAIS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PODEM SER FOCO DO MOSQUITO DA DENGUE: 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7" y="2127047"/>
            <a:ext cx="1381991" cy="1679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80" y="2127047"/>
            <a:ext cx="1771302" cy="1679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290" y="2127046"/>
            <a:ext cx="742314" cy="15519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55" y="2127046"/>
            <a:ext cx="1381991" cy="16793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186" y="2127047"/>
            <a:ext cx="1834170" cy="1578040"/>
          </a:xfrm>
          <a:prstGeom prst="rect">
            <a:avLst/>
          </a:prstGeom>
        </p:spPr>
      </p:pic>
      <p:sp>
        <p:nvSpPr>
          <p:cNvPr id="15" name="Retângulo Arredondado 22"/>
          <p:cNvSpPr/>
          <p:nvPr/>
        </p:nvSpPr>
        <p:spPr>
          <a:xfrm>
            <a:off x="10044164" y="2127046"/>
            <a:ext cx="1300766" cy="15510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90945" y="4793399"/>
            <a:ext cx="1118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SEGUINDO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SEQUÊNCIA, QUAL É O PRÓXIMO OBJETO? DESENHE EM SEU CADERNO</a:t>
            </a:r>
            <a:r>
              <a:rPr lang="pt-BR" dirty="0"/>
              <a:t>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FOLHA.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ESQUEÇA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COLOCAR A DATA.</a:t>
            </a:r>
            <a:endParaRPr lang="pt-BR" dirty="0"/>
          </a:p>
        </p:txBody>
      </p:sp>
      <p:sp>
        <p:nvSpPr>
          <p:cNvPr id="21" name="Retângulo Arredondado 24"/>
          <p:cNvSpPr/>
          <p:nvPr/>
        </p:nvSpPr>
        <p:spPr>
          <a:xfrm rot="16200000">
            <a:off x="9534178" y="4200178"/>
            <a:ext cx="4890642" cy="4250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2"/>
                </a:solidFill>
              </a:rPr>
              <a:t>Imagens disponíveis em: </a:t>
            </a:r>
            <a:r>
              <a:rPr lang="pt-BR" sz="1000" u="sng" dirty="0">
                <a:hlinkClick r:id="rId5"/>
              </a:rPr>
              <a:t>https://br.pinterest.com/pin/762023199438467276/</a:t>
            </a:r>
            <a:endParaRPr lang="pt-BR" sz="1000" dirty="0"/>
          </a:p>
          <a:p>
            <a:r>
              <a:rPr lang="pt-BR" sz="1000" u="sng" dirty="0">
                <a:hlinkClick r:id="rId6"/>
              </a:rPr>
              <a:t>http://www.trilivre.com.br/2017/01/o-verao-chegou-e-atencao-deve-ser.html</a:t>
            </a:r>
            <a:endParaRPr lang="pt-BR" sz="1000" dirty="0"/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 </a:t>
            </a:r>
            <a:endParaRPr lang="pt-B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52100" y="942577"/>
            <a:ext cx="10758749" cy="478867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OBSERVE A ÁRVORE, OS MOSQUITOS DA DENGUE E RESPONDA EM SEU CADERNO OU FOLHA: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ESTÃO EM CIMA DA ÁRVORE?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ESTÃO EMBAIXO DA ÁRVORE?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TEM AO TODO?</a:t>
            </a:r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</p:txBody>
      </p:sp>
      <p:pic>
        <p:nvPicPr>
          <p:cNvPr id="3074" name="Picture 2" descr="Árvore, Arte, Trabalho Artístico, Tro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77" y="4042442"/>
            <a:ext cx="5695950" cy="2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5400000">
            <a:off x="8198215" y="3659078"/>
            <a:ext cx="77336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Imagens disponíveis em: https</a:t>
            </a:r>
            <a:r>
              <a:rPr lang="pt-BR" sz="1050" dirty="0">
                <a:hlinkClick r:id="rId3"/>
              </a:rPr>
              <a:t>://pixabay.com/pt/vectors/%C3%A1rvore-aquarela-natureza-design-616817</a:t>
            </a:r>
            <a:r>
              <a:rPr lang="pt-BR" sz="1050" dirty="0" smtClean="0">
                <a:hlinkClick r:id="rId3"/>
              </a:rPr>
              <a:t>/</a:t>
            </a:r>
            <a:r>
              <a:rPr lang="pt-BR" sz="1050" dirty="0" smtClean="0"/>
              <a:t>  </a:t>
            </a:r>
            <a:r>
              <a:rPr lang="pt-BR" sz="1050" dirty="0">
                <a:hlinkClick r:id="rId4"/>
              </a:rPr>
              <a:t>https://www.gratispng.com/png-0oe3as/download.html</a:t>
            </a:r>
            <a:endParaRPr lang="pt-BR" sz="105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83" y="6146599"/>
            <a:ext cx="782599" cy="72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00" y="4028039"/>
            <a:ext cx="782599" cy="7258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87" y="4106716"/>
            <a:ext cx="782599" cy="7258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1" y="3679540"/>
            <a:ext cx="782599" cy="7258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6" y="3415844"/>
            <a:ext cx="782599" cy="7258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84" y="3643644"/>
            <a:ext cx="782599" cy="7258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2" y="5919623"/>
            <a:ext cx="782599" cy="72580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30" y="5930650"/>
            <a:ext cx="782599" cy="72580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398828" y="9069"/>
            <a:ext cx="3007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7882" y="656823"/>
            <a:ext cx="11142931" cy="505817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GARRAFAS ELES VIRARAM PARA BAIXO EVITANDO O ACÚMULO DE ÁGUA.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 A RESPOSTA EM SEU CADERNO OU FOLHA. 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45720" indent="0" algn="just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</p:txBody>
      </p:sp>
      <p:pic>
        <p:nvPicPr>
          <p:cNvPr id="11" name="Picture 2" descr="Xô Mos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94" y="4553995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Xô Mos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02" y="4076014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Arredondado 21"/>
          <p:cNvSpPr/>
          <p:nvPr/>
        </p:nvSpPr>
        <p:spPr>
          <a:xfrm>
            <a:off x="2895" y="6623362"/>
            <a:ext cx="5101446" cy="1848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3"/>
              </a:rPr>
              <a:t>http://www.petropolis.rj.gov.br/xo-mosquito/sintomas.php</a:t>
            </a:r>
            <a:endParaRPr lang="pt-BR" sz="1000" dirty="0"/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 </a:t>
            </a:r>
            <a:endParaRPr lang="pt-BR" sz="1000" dirty="0">
              <a:solidFill>
                <a:schemeClr val="tx2"/>
              </a:solidFill>
            </a:endParaRPr>
          </a:p>
        </p:txBody>
      </p:sp>
      <p:pic>
        <p:nvPicPr>
          <p:cNvPr id="23" name="Picture 2" descr="Garrafa com boca virada para baixo (com imagens) | Mosquito ae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2056524"/>
            <a:ext cx="2243877" cy="20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arrafa com boca virada para baixo (com imagens) | Mosquito ae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3" y="2072815"/>
            <a:ext cx="2225776" cy="20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Arredondado 31"/>
          <p:cNvSpPr/>
          <p:nvPr/>
        </p:nvSpPr>
        <p:spPr>
          <a:xfrm>
            <a:off x="9112827" y="1995389"/>
            <a:ext cx="1988762" cy="20806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Arredondado 32"/>
          <p:cNvSpPr/>
          <p:nvPr/>
        </p:nvSpPr>
        <p:spPr>
          <a:xfrm rot="16200000">
            <a:off x="9559028" y="2400968"/>
            <a:ext cx="4995119" cy="1931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5"/>
              </a:rPr>
              <a:t>https://br.pinterest.com/pin/860469072529346496/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" name="Mais 2"/>
          <p:cNvSpPr/>
          <p:nvPr/>
        </p:nvSpPr>
        <p:spPr>
          <a:xfrm>
            <a:off x="3420794" y="2497559"/>
            <a:ext cx="495946" cy="573437"/>
          </a:xfrm>
          <a:prstGeom prst="mathPl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Igual 3"/>
          <p:cNvSpPr/>
          <p:nvPr/>
        </p:nvSpPr>
        <p:spPr>
          <a:xfrm>
            <a:off x="8054932" y="2676692"/>
            <a:ext cx="557939" cy="389231"/>
          </a:xfrm>
          <a:prstGeom prst="mathEqua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272" y="227527"/>
            <a:ext cx="9372600" cy="40353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SE VOCÊ ACERTOU AS RESPOSTAS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9256" y="862885"/>
            <a:ext cx="9481557" cy="565382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45720" indent="0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PICADA, POSSUI 6 LETRAS. A LETRA INICIAL DESTA PALAVRA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NOVA PALAVRA FORMADA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ICADA. SUA LETRA INCIAL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 marL="45720" indent="0">
              <a:buNone/>
            </a:pP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ORDEM ALFABÉTICA DAS PALAVRAS: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REIA –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 –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AIXA -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ENGUE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DESENHO DE UMA GARRAFA.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502920" indent="-457200">
              <a:buAutoNum type="alphaUcParenR"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CIMA DA ÁRVORE HÁ 5 MOSQUITOS. EMBAIXO DA ÁRVORE HÁ 3 MOSQUITOS. AO TODO HÁ 8 MOSQUITOS. </a:t>
            </a:r>
          </a:p>
          <a:p>
            <a:pPr marL="502920" indent="-457200">
              <a:buAutoNum type="alphaUcParenR"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ELES VIRARAM PARA BAIXO 6 GARRAFAS.</a:t>
            </a:r>
          </a:p>
          <a:p>
            <a:pPr marL="45720" indent="0">
              <a:buNone/>
            </a:pPr>
            <a:r>
              <a:rPr lang="pt-BR" dirty="0" smtClean="0"/>
              <a:t> </a:t>
            </a:r>
          </a:p>
          <a:p>
            <a:pPr marL="4572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854" y="304800"/>
            <a:ext cx="10820959" cy="6096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APRENDA BRINCANDO – DICA DE JOGO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307" y="1249250"/>
            <a:ext cx="10975506" cy="4465749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JOGO DA DENGUE.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PEÇA PARA UM DE SEUS FAMILIARES REALIZAR A LEITURA DAS PÁGINAS DO JOGO.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ORIENTAÇÕES: NESTA ATIVIDADE, OS ALUNOS CONHECERÃO O MOSQUITO DA DENGUE, ALÉM DISSO, DEVERÃO TOMAR MEDIDAS PARA EVITAR A PROLIFERAÇÃO DA DOENÇA E FAZER A COLETA E SEPARAÇÃO DO LIXO, QUE PODE CONTRIBUIR PARA A REPRODUÇÃO DO TRANSMISSOR</a:t>
            </a:r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.(Informações disponíveis no link abaixo). 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://www.noas.com.br/ensino-fundamental-1/ciencias/jogo-da-dengue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4" name="Picture 2" descr="Xbox, Kontroller, Jogos, Control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0" y="4634010"/>
            <a:ext cx="2397844" cy="1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8962" y="6611779"/>
            <a:ext cx="79939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4"/>
              </a:rPr>
              <a:t>Imagem disponível em: https</a:t>
            </a:r>
            <a:r>
              <a:rPr lang="pt-BR" sz="1000" dirty="0">
                <a:hlinkClick r:id="rId4"/>
              </a:rPr>
              <a:t>://pixabay.com/pt/images/search/controle%20de%20game/?colors=transparent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438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6600" y="5385516"/>
            <a:ext cx="8373975" cy="7727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dirty="0" smtClean="0"/>
              <a:t>SIGA AS DICAS QUE VOCÊ APRENDEU E SE CUIDE! TCHAU!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874576" y="6611779"/>
            <a:ext cx="84465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2"/>
              </a:rPr>
              <a:t>Imagem disponível em: http</a:t>
            </a:r>
            <a:r>
              <a:rPr lang="pt-BR" sz="1000" dirty="0">
                <a:hlinkClick r:id="rId2"/>
              </a:rPr>
              <a:t>://www.visaonoticias.com/mobile/noticia/13715/todos-contra-a-dengue-conseg-da-zona-oeste-vai-promover</a:t>
            </a:r>
            <a:endParaRPr lang="pt-BR" sz="1000" dirty="0"/>
          </a:p>
        </p:txBody>
      </p:sp>
      <p:pic>
        <p:nvPicPr>
          <p:cNvPr id="4" name="Picture 2" descr="BARRA DO CORDA NOTÍCIA - Blog do Leonilson Mot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08" y="224308"/>
            <a:ext cx="68093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304800"/>
            <a:ext cx="11310357" cy="416417"/>
          </a:xfrm>
        </p:spPr>
        <p:txBody>
          <a:bodyPr rtlCol="0">
            <a:noAutofit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OLÁ, QUERIDA CRIANÇA!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6" y="991673"/>
            <a:ext cx="11310357" cy="4723327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PREPARAMOS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CARINHO MAIS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ALGUMAS ATIVIDADES PARA QUE VOCÊ POSSA REALIZÁ-LAS EM CASA E, ASSIM, FICARMOS PERTINHO NESTE PERÍODO DE ISOLAMENTO SOCIAL.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AS ATIVIDADES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895" y="280974"/>
            <a:ext cx="5038345" cy="171289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IREMOS VER SOBRE UM ASSUNTO MUITO IMPORTANTE: </a:t>
            </a:r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7730" y="2171700"/>
            <a:ext cx="5988676" cy="2722417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APRENDER UM POUCO MAIS SOBRE A DENGUE, ASSISTINDO O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VÍDEO:  </a:t>
            </a:r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“UM PEGUENO GRANDE INIMIGO DA SAÚDE - AEDES AEGYPTI”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O VÍDEO ACESSANDO O LINK AO LADO.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DEPOIS, CONTE PARA ALGUÉM DE SUA FAMÍLIA O QUE VOCÊ APRENDEU SOBRE A DENGUE.  </a:t>
            </a:r>
          </a:p>
          <a:p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7138555" y="3990109"/>
            <a:ext cx="4542582" cy="1300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ASSISTIR O VÍDEO: </a:t>
            </a:r>
            <a:r>
              <a:rPr lang="pt-BR" sz="1400" u="sng" dirty="0">
                <a:hlinkClick r:id="rId2"/>
              </a:rPr>
              <a:t>https://www.youtube.com/watch?v=q7x2firMFpI&amp;t=12s</a:t>
            </a:r>
            <a:endParaRPr lang="pt-BR" sz="1400" dirty="0"/>
          </a:p>
          <a:p>
            <a:r>
              <a:rPr lang="pt-BR" sz="2000" dirty="0"/>
              <a:t> </a:t>
            </a:r>
          </a:p>
          <a:p>
            <a:pPr algn="ctr"/>
            <a:endParaRPr lang="pt-BR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m pegueno grande inimigo da saúde - Aedes Aegypti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4" y="581890"/>
            <a:ext cx="4561609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1021" y="155704"/>
            <a:ext cx="6337738" cy="472965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RELEMBRANDO O ALFABETO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76519" y="4456933"/>
            <a:ext cx="4468481" cy="13480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</a:rPr>
              <a:t>Imagem </a:t>
            </a:r>
            <a:r>
              <a:rPr lang="pt-BR" sz="900" dirty="0">
                <a:solidFill>
                  <a:schemeClr val="tx2"/>
                </a:solidFill>
              </a:rPr>
              <a:t>d</a:t>
            </a:r>
            <a:r>
              <a:rPr lang="pt-BR" sz="900" dirty="0" smtClean="0">
                <a:solidFill>
                  <a:schemeClr val="tx2"/>
                </a:solidFill>
              </a:rPr>
              <a:t>isponível em: </a:t>
            </a:r>
            <a:r>
              <a:rPr lang="pt-BR" sz="900" dirty="0">
                <a:hlinkClick r:id="rId3"/>
              </a:rPr>
              <a:t>https://br.pinterest.com/pin/631841022698552090/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995532" y="441434"/>
            <a:ext cx="4166454" cy="1308538"/>
          </a:xfrm>
          <a:prstGeom prst="rect">
            <a:avLst/>
          </a:prstGeom>
        </p:spPr>
        <p:txBody>
          <a:bodyPr rtlCol="0"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pt-BR" dirty="0"/>
          </a:p>
        </p:txBody>
      </p:sp>
      <p:pic>
        <p:nvPicPr>
          <p:cNvPr id="1034" name="Picture 10" descr="alfabeto para imprimir colorid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6" y="914399"/>
            <a:ext cx="9897720" cy="5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426027"/>
            <a:ext cx="9372600" cy="83127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O ALFABETO EM LIBRAS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0277" y="1541632"/>
            <a:ext cx="3121368" cy="4345828"/>
          </a:xfrm>
          <a:prstGeom prst="rect">
            <a:avLst/>
          </a:prstGeom>
        </p:spPr>
      </p:pic>
      <p:sp>
        <p:nvSpPr>
          <p:cNvPr id="6" name="Retângulo Arredondado 2"/>
          <p:cNvSpPr>
            <a:spLocks noGrp="1"/>
          </p:cNvSpPr>
          <p:nvPr>
            <p:ph sz="half" idx="2"/>
          </p:nvPr>
        </p:nvSpPr>
        <p:spPr>
          <a:xfrm>
            <a:off x="7252855" y="1870364"/>
            <a:ext cx="4327958" cy="3844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OUVIR A “MÚSICA DO ALFABETO EM LIBRAS: </a:t>
            </a:r>
          </a:p>
          <a:p>
            <a:pPr algn="ctr"/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www.youtube.com/watch?v=Iwz0zSZsMG0</a:t>
            </a:r>
            <a:endParaRPr lang="pt-BR" dirty="0" smtClean="0"/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959478" y="5887460"/>
            <a:ext cx="2742966" cy="8636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  <a:hlinkClick r:id="rId4"/>
              </a:rPr>
              <a:t>Imagem disponível em: https</a:t>
            </a:r>
            <a:r>
              <a:rPr lang="pt-BR" sz="900" dirty="0">
                <a:solidFill>
                  <a:schemeClr val="tx2"/>
                </a:solidFill>
                <a:hlinkClick r:id="rId4"/>
              </a:rPr>
              <a:t>://semeandoluz.wordpress.com/palavra-de-educador-para-educador/alfabeto-libras/</a:t>
            </a:r>
            <a:endParaRPr lang="pt-BR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824" y="629606"/>
            <a:ext cx="10498988" cy="58384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CONSTRUIR UM ALFABETO MÓVEL!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005" y="1326524"/>
            <a:ext cx="10730807" cy="3412901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PRECISARÁ DE: TESOURA SEM PONTA; PAPELÃO FINO OU FOLHA DE PAPEL E LÁPIS.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AS VOGAIS (A-E-I-O-U) 5 VEZES CADA LETRA.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AS CONSOANTES ( B-C-D-F-G-H-J-K-L-M-N-P-Q-R-S-T-V-W-X-Y-Z) 2 VEZES CADA LETRA. 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RECORTE AS LETRAS COM A AJUDA DE SEU RESPONSÁVEL.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GUARDE AS LETRAS EM UMA CAIXINHA OU SAQUINHO.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51" y="4355124"/>
            <a:ext cx="4426507" cy="2273891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3890741" y="6742091"/>
            <a:ext cx="4098128" cy="11590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</a:rPr>
              <a:t>Imagem disponível em: </a:t>
            </a:r>
            <a:r>
              <a:rPr lang="pt-BR" sz="900" dirty="0">
                <a:solidFill>
                  <a:schemeClr val="tx2"/>
                </a:solidFill>
                <a:hlinkClick r:id="rId4"/>
              </a:rPr>
              <a:t>https://www.youtube.com/watch?v=E8XJRXNv8j4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90741" y="0"/>
            <a:ext cx="4124078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PRÁTICA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256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7" y="363682"/>
            <a:ext cx="11462197" cy="197427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TAL FORMAR ALGUMAS PALAVRAS COM SEU ALFABETO MÓVEL?</a:t>
            </a:r>
            <a:endParaRPr lang="pt-BR" sz="2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08" y="2202873"/>
            <a:ext cx="11619582" cy="3296406"/>
          </a:xfrm>
        </p:spPr>
        <p:txBody>
          <a:bodyPr>
            <a:normAutofit/>
          </a:bodyPr>
          <a:lstStyle/>
          <a:p>
            <a:pPr marL="502920" indent="-457200" algn="just">
              <a:buAutoNum type="alphaUcParenR"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UcParenR"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UcParenR"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UTILIZANDO AS LETRAS DE SEU ALFABETO MÓVEL, FORME SEU NOME. EM SEU CADERNO OU FOLHA, FAÇA A DATA E ESCREVA SEU NOME.</a:t>
            </a:r>
          </a:p>
          <a:p>
            <a:pPr marL="502920" indent="-457200" algn="just">
              <a:buAutoNum type="alphaUcParenR"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97591" y="4791705"/>
            <a:ext cx="9624601" cy="20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48" y="5000122"/>
            <a:ext cx="138435" cy="1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5055" y="519545"/>
            <a:ext cx="9585758" cy="519545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APRENDEMOS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VÍDEO DA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HISTÓRIA  </a:t>
            </a:r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“UM PEGUENO GRANDE INIMIGO DA SAÚDE - AEDES AEGYPTI”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A DENGUE É TRANSMITIDA POR MEIO DA </a:t>
            </a:r>
            <a:r>
              <a:rPr lang="pt-B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PICADA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MOSQUITO AEDES AEGYPTI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OBSERVE A PALAVRA:    </a:t>
            </a: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PICADA   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ESTA PALAVRA UTILIZANDO AS LETRAS DE SEU ALFABETO MÓVEL.</a:t>
            </a: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ESCREVA A PALAVRA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PICADA. 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E DIGA QUANTAS LETRAS ESTA PALAVRA POSSUI.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CIRCULE COM SUA COR PREFERIDA A LETRA INICIAL DESTA PALAVRA. </a:t>
            </a:r>
          </a:p>
          <a:p>
            <a:pPr marL="4572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exto explicativo retangular com cantos arredondados 12"/>
          <p:cNvSpPr/>
          <p:nvPr/>
        </p:nvSpPr>
        <p:spPr>
          <a:xfrm>
            <a:off x="6787934" y="5261036"/>
            <a:ext cx="3434717" cy="126918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INFORMAÇÃO: AEDES AEGYPTI É O NOME CIENTÍFICO DE UM MOSQUITO QUE TRANSMITE A DENGUE, FEBRE AMARELA URBANA, ALÉM DA ZICA E DA CHIKUNGUNYA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8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944" y="450761"/>
            <a:ext cx="10936869" cy="318108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AINDA UTILIZANDO SEU ALFABETO MÓVEL, TROQUE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LETRA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PALAVRA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ICADA PELA LETRA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DESCUBRA UMA NOVA PALAVRA. EM SEU CADERNO OU FOLHA, ESCREVA A PALAVRA QUE VOCÊ  DESCOBRIU E CIRCULE COM SUA COR PREFERIDA A LETRA INICIAL DESTA NOVA PALAVRA. </a:t>
            </a:r>
          </a:p>
          <a:p>
            <a:pPr marL="45720" indent="0" algn="just">
              <a:buNone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59797" y="3032010"/>
            <a:ext cx="9721016" cy="2795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Wingdings" panose="05000000000000000000" pitchFamily="2" charset="2"/>
              <a:buNone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ENCONTRE EM REVISTAS, JORNAIS, FOLHETOS DE SUPERMERCADO, 5 PALAVRAS QUE SE INICIAM COM A LETRA 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5 PALAVRAS QUE SE INICIAM COM A LETRA 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RECORTE AS PALAVRAS E COLE-AS EM SEU CADERNO OU FOLHA.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4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1097</TotalTime>
  <Words>985</Words>
  <Application>Microsoft Office PowerPoint</Application>
  <PresentationFormat>Widescreen</PresentationFormat>
  <Paragraphs>128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Euphemia</vt:lpstr>
      <vt:lpstr>Times New Roman</vt:lpstr>
      <vt:lpstr>Wingdings</vt:lpstr>
      <vt:lpstr>Crianças Brincando 16X9</vt:lpstr>
      <vt:lpstr>ALUNOS EM PROCESSO DE ALFABETIZAÇÃO 2º FASE  PORTUGUÊS</vt:lpstr>
      <vt:lpstr>OLÁ, QUERIDA CRIANÇA!</vt:lpstr>
      <vt:lpstr>IREMOS VER SOBRE UM ASSUNTO MUITO IMPORTANTE: DENGUE. </vt:lpstr>
      <vt:lpstr>RELEMBRANDO O ALFABETO</vt:lpstr>
      <vt:lpstr>AGORA O ALFABETO EM LIBRAS</vt:lpstr>
      <vt:lpstr>VAMOS CONSTRUIR UM ALFABETO MÓVEL!</vt:lpstr>
      <vt:lpstr>ATIVIDADE 1  QUE TAL FORMAR ALGUMAS PALAVRAS COM SEU ALFABETO MÓVEL?</vt:lpstr>
      <vt:lpstr>Apresentação do PowerPoint</vt:lpstr>
      <vt:lpstr>Apresentação do PowerPoint</vt:lpstr>
      <vt:lpstr>Apresentação do PowerPoint</vt:lpstr>
      <vt:lpstr>        Alunos (as) em Processo de Alfabetização  Matemática</vt:lpstr>
      <vt:lpstr>Apresentação do PowerPoint</vt:lpstr>
      <vt:lpstr>Apresentação do PowerPoint</vt:lpstr>
      <vt:lpstr>Apresentação do PowerPoint</vt:lpstr>
      <vt:lpstr>Apresentação do PowerPoint</vt:lpstr>
      <vt:lpstr>CONFIRA SE VOCÊ ACERTOU AS RESPOSTAS</vt:lpstr>
      <vt:lpstr>APRENDA BRINCANDO – DICA DE JOGO</vt:lpstr>
      <vt:lpstr>SIGA AS DICAS QUE VOCÊ APRENDEU E SE CUIDE! TCHAU!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182</cp:revision>
  <dcterms:created xsi:type="dcterms:W3CDTF">2020-06-15T16:38:06Z</dcterms:created>
  <dcterms:modified xsi:type="dcterms:W3CDTF">2020-06-29T14:27:06Z</dcterms:modified>
</cp:coreProperties>
</file>