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61" r:id="rId4"/>
    <p:sldId id="262" r:id="rId5"/>
    <p:sldId id="267" r:id="rId6"/>
    <p:sldId id="271" r:id="rId7"/>
    <p:sldId id="272" r:id="rId8"/>
    <p:sldId id="273" r:id="rId9"/>
    <p:sldId id="274" r:id="rId10"/>
    <p:sldId id="263" r:id="rId11"/>
    <p:sldId id="265" r:id="rId12"/>
    <p:sldId id="275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C21C9B0-1F40-453A-97AE-BF5FE08FDA95}">
          <p14:sldIdLst>
            <p14:sldId id="257"/>
            <p14:sldId id="260"/>
            <p14:sldId id="261"/>
            <p14:sldId id="262"/>
            <p14:sldId id="267"/>
          </p14:sldIdLst>
        </p14:section>
        <p14:section name="Seção sem Título" id="{B0634ADC-C1C3-4D5E-9A1D-EE979585CA41}">
          <p14:sldIdLst>
            <p14:sldId id="271"/>
            <p14:sldId id="272"/>
            <p14:sldId id="273"/>
            <p14:sldId id="274"/>
            <p14:sldId id="263"/>
            <p14:sldId id="26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59" autoAdjust="0"/>
    <p:restoredTop sz="86323" autoAdjust="0"/>
  </p:normalViewPr>
  <p:slideViewPr>
    <p:cSldViewPr snapToGrid="0">
      <p:cViewPr>
        <p:scale>
          <a:sx n="56" d="100"/>
          <a:sy n="56" d="100"/>
        </p:scale>
        <p:origin x="4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6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9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1zoom.me/pt/wallpaper/566896/z1263.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FA3TEBKFPY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ducardpaschoal.org.br/web/files/files/A%20Gritadeira%20+%20Atividades_.pdf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orajuce.blogspot.com/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brasil.ebc.com.br/internacional/noticia/2017-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interest.pt/search/pins/?q=IMAGEM%20DE%20NATUREZ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deglobo.globo.com/novidades/infanti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nterest.pt/marialsg/rosa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colakids.uol.com.br/datas-comemorativas/dia-da-arvore.htm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6536" y="1701084"/>
            <a:ext cx="9269055" cy="1828800"/>
          </a:xfrm>
        </p:spPr>
        <p:txBody>
          <a:bodyPr rtlCol="0"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ALUNOS NÃO ALFABETIZADOS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FASE</a:t>
            </a:r>
            <a:r>
              <a:rPr lang="pt-BR" altLang="pt-BR" sz="3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3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5476" y="3733800"/>
            <a:ext cx="7878136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rtl="0"/>
            <a:endParaRPr lang="pt-BR" dirty="0"/>
          </a:p>
        </p:txBody>
      </p:sp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880" y="214"/>
            <a:ext cx="1200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RESPEITAR O MEIO AMBIENTE É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UM ATO DE AMOR E RESPONSABILIDADE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DE TODOS!</a:t>
            </a:r>
          </a:p>
        </p:txBody>
      </p:sp>
      <p:pic>
        <p:nvPicPr>
          <p:cNvPr id="1027" name="Picture 3" descr="D:\Desktop\Meio ambiente\Horses_Love_Little_girls_Wreath_Hug_566896_1280x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200543"/>
            <a:ext cx="6510528" cy="36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57344" y="48569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4"/>
              </a:rPr>
              <a:t>https://www.1zoom.me/pt/wallpaper/566896/z1263.5/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740" y="420624"/>
            <a:ext cx="10058402" cy="56936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GABARITO DE LÍNGUA PORTUGUESA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 É IMPORTANTE CUIDAR DA NATUREZA PARA TERMOS UMA QUALIDADE MELHOR DE VIDA E UM FUTURO MELHOR, POIS DEPENDEMOS DA NATUREZA PARA VIVERMOS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O CASCÃO ESTÁ REGANDO AS PLANTAS.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 A ÁGUA POLUÍDA É PREJUDICIAL A SAÚDE E PODE CAUSAR ALGUMAS DOENÇAS.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NA CENA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TEMOS AÇÕES DE PESSOAS  PRESERVANDO O MEIO AMBIENTE. </a:t>
            </a:r>
            <a:endParaRPr lang="pt-BR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2" y="786384"/>
            <a:ext cx="10058402" cy="4834128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GABARITO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MATEMÁTICA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CASCÃO  E CHICO BENTO CONSEGUIRAM 5 LIXEIRAS PARA SEPARAR O LIXO.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GARRAFAS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PETS( 5), DO QUE ROSAS(4).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FORAM 3 CRIANÇAS QUE JUNTARAM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AS GARRAFAS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PETS.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TEMOS 6 ÁRVORES.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797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360" y="698820"/>
            <a:ext cx="10950670" cy="69975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t-BR" sz="5300" dirty="0" smtClean="0">
                <a:latin typeface="Times New Roman" pitchFamily="18" charset="0"/>
                <a:cs typeface="Times New Roman" pitchFamily="18" charset="0"/>
              </a:rPr>
              <a:t>TEMA: </a:t>
            </a:r>
            <a:r>
              <a:rPr lang="pt-BR" sz="5300" dirty="0" smtClean="0">
                <a:solidFill>
                  <a:srgbClr val="0D4B19"/>
                </a:solidFill>
                <a:latin typeface="Times New Roman" pitchFamily="18" charset="0"/>
                <a:cs typeface="Times New Roman" pitchFamily="18" charset="0"/>
              </a:rPr>
              <a:t>MEIO AMBIENTE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CUIDAR DO LUGAR QUE VIVEMOS É MUITO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IMPORTANTE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PARA NOSSA VIDA. VAMOS DAR CONTINUIDADE NAS NOSSAS ATIVIDADES FALANDO DO MEIO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AMBIENTE.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PEÇA  AJUDA DE ALGUÉM PARA LER O LIVRO  OU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ASSISTA 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AO VÍDEO DA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HISTÓRIA: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GRITADEIRA.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0427" y="5879314"/>
            <a:ext cx="1156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ORALMENTE:</a:t>
            </a: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POR QUE É TÃO IMPORTANTE CUIDAR  DA NATUREZA?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43408" y="4370573"/>
            <a:ext cx="609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NO LINK ABAIXO PARA ASSISTIR A HISTÓRIA EM LIBRAS</a:t>
            </a: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92422" y="4904577"/>
            <a:ext cx="45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HTTPS://WWW.YOUTUBE.COM/WATCH?V=EFA3TEBKFPY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95" y="1418150"/>
            <a:ext cx="4808278" cy="29766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7" y="1443158"/>
            <a:ext cx="3334254" cy="295166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7151" y="4956311"/>
            <a:ext cx="4712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HTTP://WWW.EDUCARDPASCHOAL.ORG.BR/WEB/FILES/FILES/A%20GRITADEIRA%20%2B%20ATIVIDADES_.PDF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0427" y="4441665"/>
            <a:ext cx="441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NO LINK ABAIXO 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 ACESSAR O LIVRO: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NATUREZA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É PERFEITA. PRECISAMOS PRESERVÁ-LA!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FAÇA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SUA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PARTE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!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72604" y="2740025"/>
            <a:ext cx="4954588" cy="2115310"/>
          </a:xfrm>
        </p:spPr>
        <p:txBody>
          <a:bodyPr rtlCol="0"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2-)QUAL A ATITUDE DO CASCÃO PARA  AJUDAR O MEIO AMBIENTE ?</a:t>
            </a:r>
            <a:endParaRPr lang="pt-BR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Meio ambiente\2599d6f3d005e6fc89a4586333e556c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51" y="1777285"/>
            <a:ext cx="5104115" cy="4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022518" y="1428413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3"/>
              </a:rPr>
              <a:t>https://professorajuce.blogspot.com/2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108" y="0"/>
            <a:ext cx="7366715" cy="66451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NATUREZA PEDE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SOCORRO!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r="6745"/>
          <a:stretch>
            <a:fillRect/>
          </a:stretch>
        </p:blipFill>
        <p:spPr/>
      </p:pic>
      <p:sp>
        <p:nvSpPr>
          <p:cNvPr id="7" name="Retângulo 6"/>
          <p:cNvSpPr/>
          <p:nvPr/>
        </p:nvSpPr>
        <p:spPr>
          <a:xfrm>
            <a:off x="7246514" y="1640810"/>
            <a:ext cx="4216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A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ÁGUA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POLUÍDA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PODE SER PREJUDICIAL A SAÚDE?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2130" y="5999707"/>
            <a:ext cx="669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3"/>
              </a:rPr>
              <a:t>https://agenciabrasil.ebc.com.br/internacional/noticia/2017-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PLANTAR ÁRVORES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AJUDA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RECONSTRUIR O MEIO AMBIENTE!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spaço Reservado para Imagem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377"/>
          <a:stretch>
            <a:fillRect/>
          </a:stretch>
        </p:blipFill>
        <p:spPr/>
      </p:pic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68150" y="5178287"/>
            <a:ext cx="10126439" cy="1683751"/>
          </a:xfrm>
        </p:spPr>
        <p:txBody>
          <a:bodyPr rtlCol="0">
            <a:norm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4-)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 CENAS ACIMA É A MAIS CORRETA PARA PRESERVAR A NATUREZA?</a:t>
            </a:r>
          </a:p>
          <a:p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4" name="Retângulo 3"/>
          <p:cNvSpPr/>
          <p:nvPr/>
        </p:nvSpPr>
        <p:spPr>
          <a:xfrm>
            <a:off x="2743200" y="4675282"/>
            <a:ext cx="822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4"/>
              </a:rPr>
              <a:t>https://www.pinterest.pt/search/pins/?q=IMAGEM%20DE%20NATUREZA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1884" y="3655181"/>
            <a:ext cx="516835" cy="4637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41165" y="3726601"/>
            <a:ext cx="516835" cy="4637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NATUREZA,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MATEMÁTICA</a:t>
            </a:r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ESTÁ EM TODA PARTE!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969564" y="1752600"/>
            <a:ext cx="6154049" cy="422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pt-BR" dirty="0">
                <a:latin typeface="Times New Roman" pitchFamily="18" charset="0"/>
                <a:cs typeface="Times New Roman" pitchFamily="18" charset="0"/>
                <a:hlinkClick r:id="rId2"/>
              </a:rPr>
              <a:t>://redeglobo.globo.com/novidades/infantil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Meio ambiente\cas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27" y="1757155"/>
            <a:ext cx="6795466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0" y="2603979"/>
            <a:ext cx="50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5-)QUANTAS LIXEIRAS  CASCÃO  E CHICO BENTO CONSEGUIRAM  PARA SEPARAR O LIXO 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894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86916" y="218660"/>
            <a:ext cx="10058402" cy="609600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Respeitar o meio ambiente é uma forma de amor!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Meio ambiente\tipos-de-flores-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11069" r="10059" b="8092"/>
          <a:stretch/>
        </p:blipFill>
        <p:spPr bwMode="auto">
          <a:xfrm>
            <a:off x="6321288" y="2882153"/>
            <a:ext cx="1580720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Meio ambiente\tipos-de-flores-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11069" r="10059" b="8092"/>
          <a:stretch/>
        </p:blipFill>
        <p:spPr bwMode="auto">
          <a:xfrm>
            <a:off x="8614102" y="4840457"/>
            <a:ext cx="1640089" cy="14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Meio ambiente\tipos-de-flores-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11069" r="10059" b="8092"/>
          <a:stretch/>
        </p:blipFill>
        <p:spPr bwMode="auto">
          <a:xfrm>
            <a:off x="4365983" y="4155687"/>
            <a:ext cx="1580720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esktop\Meio ambiente\tipos-de-flores-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11069" r="10059" b="8092"/>
          <a:stretch/>
        </p:blipFill>
        <p:spPr bwMode="auto">
          <a:xfrm>
            <a:off x="495100" y="4684642"/>
            <a:ext cx="1580720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916" y="1019905"/>
            <a:ext cx="8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 OU ESCREVA NO CADERNO.</a:t>
            </a:r>
          </a:p>
          <a:p>
            <a:endParaRPr lang="pt-B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6-)VAMOS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CONTAR: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 QUE TEM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MAIS?</a:t>
            </a: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GARRAFAS PETS OU ROSAS?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Desktop\Meio ambient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68" y="3044681"/>
            <a:ext cx="1896303" cy="1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Desktop\Meio ambient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55" y="4660217"/>
            <a:ext cx="1896303" cy="1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esktop\Meio ambient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01" y="2918685"/>
            <a:ext cx="1896303" cy="1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esktop\Meio ambient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91" y="2370994"/>
            <a:ext cx="1896303" cy="1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Desktop\Meio ambient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24" y="4684642"/>
            <a:ext cx="1896303" cy="1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357198" y="5847349"/>
            <a:ext cx="445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4"/>
              </a:rPr>
              <a:t>https://www.pinterest.pt/marialsg/rosas/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69" y="550076"/>
            <a:ext cx="10058402" cy="1219200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CRIANÇAS PODEM CONTRIBUIR PARA AJUDAR O MEIO AMBIENTE.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Meio ambient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7" y="2138777"/>
            <a:ext cx="3788259" cy="37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65212" y="2618974"/>
            <a:ext cx="5148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ORALMENTE OU NO SEU CADERNO 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-)QUANTAS CRIANÇAS JUNTARAM AS GARRAFAS PETS?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80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ÁRVORES AJUDAM A PURIFICAR O AR QUE RESPIRAMOS.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4983" y="177094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 OU NO SEU CADERNO </a:t>
            </a: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8-)QUANTAS ÁRVORES TEMOS ABAIXO ?</a:t>
            </a:r>
            <a:endParaRPr lang="pt-BR" sz="2400" dirty="0"/>
          </a:p>
        </p:txBody>
      </p:sp>
      <p:pic>
        <p:nvPicPr>
          <p:cNvPr id="4098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4432852"/>
            <a:ext cx="1977472" cy="19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3596516"/>
            <a:ext cx="1977472" cy="19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54" y="3531704"/>
            <a:ext cx="1977472" cy="19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1" y="2955090"/>
            <a:ext cx="1477762" cy="14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28" y="5356776"/>
            <a:ext cx="1053548" cy="10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esktop\Meio ambiente\desenho-de-arvore_22350-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48" y="5325094"/>
            <a:ext cx="1344681" cy="13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766313" y="2027583"/>
            <a:ext cx="1033670" cy="92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pt-BR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786191" y="3132762"/>
            <a:ext cx="1033670" cy="92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786191" y="4137501"/>
            <a:ext cx="1033670" cy="92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786191" y="5325094"/>
            <a:ext cx="1033670" cy="92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Retângulo 9"/>
          <p:cNvSpPr/>
          <p:nvPr/>
        </p:nvSpPr>
        <p:spPr>
          <a:xfrm rot="5400000">
            <a:off x="-2595914" y="37371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  <a:hlinkClick r:id="rId6"/>
              </a:rPr>
              <a:t>https://escolakids.uol.com.br/datas-comemorativas/dia-da-arvore.htm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270</TotalTime>
  <Words>290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Times New Roman</vt:lpstr>
      <vt:lpstr>Ilustração de Natureza 16X9</vt:lpstr>
      <vt:lpstr>ALUNOS NÃO ALFABETIZADOS                               1ª FASE                  LÍNGUA PORTUGUESA </vt:lpstr>
      <vt:lpstr>                       TEMA: MEIO AMBIENTE CUIDAR DO LUGAR QUE VIVEMOS É MUITO IMPORTANTE PARA NOSSA VIDA. VAMOS DAR CONTINUIDADE NAS NOSSAS ATIVIDADES FALANDO DO MEIO AMBIENTE. PEÇA  AJUDA DE ALGUÉM PARA LER O LIVRO  OU ASSISTA  AO VÍDEO DA HISTÓRIA: A GRITADEIRA. </vt:lpstr>
      <vt:lpstr>A NATUREZA É PERFEITA. PRECISAMOS PRESERVÁ-LA! FAÇA A SUA PARTE!</vt:lpstr>
      <vt:lpstr>A NATUREZA PEDE SOCORRO!</vt:lpstr>
      <vt:lpstr>PLANTAR ÁRVORES AJUDA A RECONSTRUIR O MEIO AMBIENTE!</vt:lpstr>
      <vt:lpstr>NA NATUREZA, A MATEMÁTICA ESTÁ EM TODA PARTE!</vt:lpstr>
      <vt:lpstr>Respeitar o meio ambiente é uma forma de amor!</vt:lpstr>
      <vt:lpstr>AS CRIANÇAS PODEM CONTRIBUIR PARA AJUDAR O MEIO AMBIENTE.</vt:lpstr>
      <vt:lpstr>AS ÁRVORES AJUDAM A PURIFICAR O AR QUE RESPIRAMOS.</vt:lpstr>
      <vt:lpstr>Apresentação do PowerPoint</vt:lpstr>
      <vt:lpstr>                       GABARITO DE LÍNGUA PORTUGUESA  RESPOSTAS   1- É IMPORTANTE CUIDAR DA NATUREZA PARA TERMOS UMA QUALIDADE MELHOR DE VIDA E UM FUTURO MELHOR, POIS DEPENDEMOS DA NATUREZA PARA VIVERMOS.  2- O CASCÃO ESTÁ REGANDO AS PLANTAS.    3- A ÁGUA POLUÍDA É PREJUDICIAL A SAÚDE E PODE CAUSAR ALGUMAS DOENÇAS.    4-NA CENA 2, TEMOS AÇÕES DE PESSOAS  PRESERVANDO O MEIO AMBIENTE. </vt:lpstr>
      <vt:lpstr>GABARITO DE MATEMÁTICA  RESPOSTAS   1- CASCÃO  E CHICO BENTO CONSEGUIRAM 5 LIXEIRAS PARA SEPARAR O LIXO.    2- TEM MAIS GARRAFAS PETS( 5), DO QUE ROSAS(4).   3- FORAM 3 CRIANÇAS QUE JUNTARAM AS GARRAFAS PETS.   4-TEMOS 6 ÁRVORES.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27</cp:revision>
  <dcterms:created xsi:type="dcterms:W3CDTF">2020-07-13T13:22:48Z</dcterms:created>
  <dcterms:modified xsi:type="dcterms:W3CDTF">2020-07-31T12:22:05Z</dcterms:modified>
</cp:coreProperties>
</file>