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3" r:id="rId4"/>
    <p:sldId id="262" r:id="rId5"/>
    <p:sldId id="264" r:id="rId6"/>
    <p:sldId id="273" r:id="rId7"/>
    <p:sldId id="265" r:id="rId8"/>
    <p:sldId id="266" r:id="rId9"/>
    <p:sldId id="261" r:id="rId10"/>
    <p:sldId id="260" r:id="rId11"/>
    <p:sldId id="267" r:id="rId12"/>
    <p:sldId id="268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1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4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1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5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5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4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9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pPr rtl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519110294550103472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historia.com.br/lendasemitos/cuc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studokids.com.br/folclore-brasileir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edivalbal/folclore-65296268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urmadofolclore.com.br/a-turma-curupira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tualidadesp.blogspot.com/2016/08/22-de-agosto-dia-do-folclore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olclore_brasileiro" TargetMode="External"/><Relationship Id="rId2" Type="http://schemas.openxmlformats.org/officeDocument/2006/relationships/hyperlink" Target="https://pt.wikipedia.org/wiki/Cultura_do_Bras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zqUQsUX-Ks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logdatia-jaque.blogspot.com/2017/08/turma-do-folclor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trava-lingua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todamateria.com.br/lenda-do-bot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edivalbal/folclore-6529626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7883" y="1813629"/>
            <a:ext cx="7217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ALUNOS NÃO ALFABETIZADOS</a:t>
            </a:r>
            <a:b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</a:p>
          <a:p>
            <a:pPr algn="ctr"/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</a:t>
            </a: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PORTUGUESA</a:t>
            </a:r>
            <a: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600" dirty="0"/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0" y="373033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517883" y="4507498"/>
            <a:ext cx="7560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Secretaria </a:t>
            </a:r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283" y="577397"/>
            <a:ext cx="9137752" cy="1303867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/>
              <a:t/>
            </a:r>
            <a:br>
              <a:rPr lang="pt-BR" b="1" dirty="0"/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pt-B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CUCA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 É UM DOS PRINCIPAIS SERES MITOLÓGICOS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 DO FOLCLORE BRASILEIRO. ELA É CONHECIDA POPULARMENTE COMO UMA VELHA FEIA NA </a:t>
            </a:r>
            <a:br>
              <a:rPr lang="pt-BR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FORMA DE JACARÉ.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Desktop\FOLCLORE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13" y="40363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FOLCLORE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82" y="3429000"/>
            <a:ext cx="2295759" cy="2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\FOLCLORE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57" y="21475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esktop\FOLCLORE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82" y="9073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esktop\FOLCLORE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19" y="4445598"/>
            <a:ext cx="1733863" cy="17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54309" y="2618973"/>
            <a:ext cx="45819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RESPONDA ORALMENTE OU NO SEU CADERNO </a:t>
            </a:r>
          </a:p>
          <a:p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1-)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QUANTAS CUCAS ESTÃO POSICIONADAS AO LADO?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834244" y="6220684"/>
            <a:ext cx="497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https://br.pinterest.com/pin/519110294550103472/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323016" y="2147576"/>
            <a:ext cx="501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https://www.sohistoria.com.br/lendasemitos/cuca/#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713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89" y="644578"/>
            <a:ext cx="10701726" cy="1641422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NOSSO FOLCLORE TAMBÉM PODE SER DESTACADO PELAS 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COMIDAS TÍPICAS.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ELAS,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TEMOS A </a:t>
            </a:r>
            <a:r>
              <a:rPr lang="pt-BR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PAMONHA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948777" y="5942564"/>
            <a:ext cx="485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https://www.estudokids.com.br/folclore-brasileiro/</a:t>
            </a:r>
            <a:endParaRPr lang="pt-BR" dirty="0"/>
          </a:p>
        </p:txBody>
      </p:sp>
      <p:pic>
        <p:nvPicPr>
          <p:cNvPr id="4098" name="Picture 2" descr="D:\Desktop\FOLCLORE\648-6485289_pamonha-de-milho-desenho-hd-png-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30" y="2132299"/>
            <a:ext cx="5112403" cy="381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09338" y="2697512"/>
            <a:ext cx="4522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RESPONDA ORALMENTE OU NO SEU </a:t>
            </a:r>
            <a:r>
              <a:rPr lang="pt-BR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CADERNO. </a:t>
            </a:r>
            <a:endParaRPr lang="pt-BR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-)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DESENHE NO SEU CADERNO OU NUMA FOLHA,  A MESMA QUANTIDADE DE </a:t>
            </a:r>
            <a:r>
              <a:rPr lang="pt-BR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PAMONHAS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 APARECE NA FIGURA AO LADO.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436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dirty="0" smtClean="0">
                <a:solidFill>
                  <a:schemeClr val="tx1"/>
                </a:solidFill>
              </a:rPr>
              <a:t>BRINQUEDOS DO </a:t>
            </a:r>
            <a:r>
              <a:rPr lang="pt-BR" sz="2700" dirty="0" smtClean="0">
                <a:solidFill>
                  <a:schemeClr val="tx1"/>
                </a:solidFill>
              </a:rPr>
              <a:t>FOLCLORE: </a:t>
            </a:r>
            <a:r>
              <a:rPr lang="pt-BR" sz="2700" b="1" dirty="0" smtClean="0">
                <a:solidFill>
                  <a:srgbClr val="0070C0"/>
                </a:solidFill>
              </a:rPr>
              <a:t>PIÃO, BOLAS </a:t>
            </a:r>
            <a:r>
              <a:rPr lang="pt-BR" sz="2700" b="1" dirty="0" smtClean="0">
                <a:solidFill>
                  <a:srgbClr val="0070C0"/>
                </a:solidFill>
              </a:rPr>
              <a:t>DE </a:t>
            </a:r>
            <a:r>
              <a:rPr lang="pt-BR" sz="2700" b="1" dirty="0" smtClean="0">
                <a:solidFill>
                  <a:srgbClr val="0070C0"/>
                </a:solidFill>
              </a:rPr>
              <a:t>GUDE</a:t>
            </a:r>
            <a:r>
              <a:rPr lang="pt-BR" sz="2700" dirty="0">
                <a:solidFill>
                  <a:schemeClr val="tx1"/>
                </a:solidFill>
              </a:rPr>
              <a:t>.</a:t>
            </a:r>
            <a:r>
              <a:rPr lang="pt-BR" sz="2700" dirty="0" smtClean="0">
                <a:solidFill>
                  <a:schemeClr val="tx1"/>
                </a:solidFill>
              </a:rPr>
              <a:t> OPÇÕES PARA </a:t>
            </a:r>
            <a:r>
              <a:rPr lang="pt-BR" sz="2700" dirty="0" smtClean="0">
                <a:solidFill>
                  <a:schemeClr val="tx1"/>
                </a:solidFill>
              </a:rPr>
              <a:t>ESSA </a:t>
            </a:r>
            <a:r>
              <a:rPr lang="pt-BR" sz="2700" dirty="0" smtClean="0">
                <a:solidFill>
                  <a:schemeClr val="tx1"/>
                </a:solidFill>
              </a:rPr>
              <a:t>QUARENTENA</a:t>
            </a:r>
            <a:r>
              <a:rPr lang="pt-BR" dirty="0">
                <a:solidFill>
                  <a:schemeClr val="tx1"/>
                </a:solidFill>
              </a:rPr>
              <a:t>!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122" name="Picture 2" descr="Pin em Lembra diss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78" y="3462727"/>
            <a:ext cx="4167266" cy="27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esktop\FOLCLORE\piã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47" y="3624237"/>
            <a:ext cx="2097056" cy="23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FOLCLORE\piã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3730">
            <a:off x="3959864" y="4352766"/>
            <a:ext cx="1600148" cy="153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32383" y="2539397"/>
            <a:ext cx="35995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RESPONDA ORALMENTE OU NO SEU CADERNO </a:t>
            </a:r>
          </a:p>
          <a:p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-)</a:t>
            </a:r>
            <a:r>
              <a:rPr lang="pt-BR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VAMOS </a:t>
            </a:r>
            <a:r>
              <a:rPr lang="pt-BR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SOMAR: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 A QUANTIDADE TOTAL DE PIÕES E BOLAS DE GUDE TEMOS AO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LADO?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517947" y="6036253"/>
            <a:ext cx="5242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5"/>
              </a:rPr>
              <a:t>https://www.slideshare.net/edivalbal/folclore-65296268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430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SACI E O CURUPIRA SÃO PERSONAGENS QUE ESTÃO PRESENTES NAS LENDAS DO NOSSO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FOLCLORE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5617" y="2746844"/>
            <a:ext cx="3741294" cy="2569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RESPONDA ORALMENTE OU ESCREVA NO CADERNO.</a:t>
            </a:r>
          </a:p>
          <a:p>
            <a:endParaRPr lang="pt-B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-)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VAMOS CONTAR O QUE TEM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MAIS: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SACI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CURUPIRA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t-BR" dirty="0"/>
          </a:p>
        </p:txBody>
      </p:sp>
      <p:pic>
        <p:nvPicPr>
          <p:cNvPr id="6146" name="Picture 2" descr="D:\Desktop\FOLCLOR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87" y="4115197"/>
            <a:ext cx="1582843" cy="211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esktop\FOLCLORE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01" y="4588650"/>
            <a:ext cx="914400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esktop\FOLCLOR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992" y="4031696"/>
            <a:ext cx="1391587" cy="22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Desktop\FOLCLORE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10" y="2610232"/>
            <a:ext cx="1135376" cy="17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Desktop\FOLCLORE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93" y="2552517"/>
            <a:ext cx="1285224" cy="17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Desktop\FOLCLORE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98" y="2438400"/>
            <a:ext cx="1151284" cy="203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Desktop\FOLCLORE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25" y="2472149"/>
            <a:ext cx="1135376" cy="20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esktop\FOLCLORE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69" y="4376516"/>
            <a:ext cx="1130514" cy="18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esktop\FOLCLORE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20" y="4588650"/>
            <a:ext cx="914400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02669" y="5945436"/>
            <a:ext cx="395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turmadofolclore.com.br/a-turma-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594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0390" y="779489"/>
            <a:ext cx="9601196" cy="4661941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GABARITO DE LÍNGUA PORTUGUESA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SACI- PERERÊ.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 SETE MAFAGAFINHOS.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BOTO-COR-DE-ROSA É UM GOLFINHO.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RESPOSTA PESSOAL (FALE DAS BRINCADEIRAS FOLCLÓRICAS QUE JÁ BRINCOU).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5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0470" y="734519"/>
            <a:ext cx="9601196" cy="50067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GABARITO DE MATEMÁTICA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SÃO 5 CUCAS POSICIONADAS NA CENA.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DESENHE NO CADERNO 3 PAMONHAS.</a:t>
            </a:r>
          </a:p>
          <a:p>
            <a:pPr marL="0" indent="0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QUANTIDADE TOTAL DE PIÕES E BOLAS DE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GUDE SÃO </a:t>
            </a:r>
            <a:r>
              <a:rPr lang="pt-BR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SETE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TEM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MAIS SACI(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5), DO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QUE CURUPIRA(4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1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7170" name="Picture 2" descr="D:\Desktop\FOLCLORE\folclore-110822085253-phpapp02-thumbnail-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23" y="490928"/>
            <a:ext cx="908403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678242" y="60101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hlinkClick r:id="rId3"/>
              </a:rPr>
              <a:t>http://atualidadesp.blogspot.com/2016/08/22-de-agosto-dia-do-folclore.html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62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esenhos do Folclore brasileiro para imprimir e colorir — SÓ ES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79" y="776231"/>
            <a:ext cx="10171522" cy="51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14682" y="5911978"/>
            <a:ext cx="4911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 da imagem:  https</a:t>
            </a:r>
            <a:r>
              <a:rPr lang="pt-BR" sz="1000" dirty="0"/>
              <a:t>://www.soescola.com/2017/07/desenhos-do-folclore-brasileiro.html</a:t>
            </a:r>
          </a:p>
        </p:txBody>
      </p:sp>
    </p:spTree>
    <p:extLst>
      <p:ext uri="{BB962C8B-B14F-4D97-AF65-F5344CB8AC3E}">
        <p14:creationId xmlns:p14="http://schemas.microsoft.com/office/powerpoint/2010/main" val="295385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fessora fica no quadro-negro. | Vetor Prem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75" y="769819"/>
            <a:ext cx="9964132" cy="51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28940" y="1451728"/>
            <a:ext cx="59765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5500" y="1030958"/>
            <a:ext cx="5030448" cy="5222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HISTÓRIA DO FOLCLORE 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 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FOLCLORE BRASILEIRO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É SINÔNIMO DE 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CULTURA POPULAR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BRASILEIRA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REPRESENTA A IDENTIDADE SOCIAL DA COMUNIDADE ATRAVÉS DE SUAS CRIAÇÕES CULTURAIS, COLETIVAS OU INDIVIDUAIS; É TAMBÉM UMA PARTE ESSENCIAL DA </a:t>
            </a:r>
            <a:r>
              <a:rPr lang="pt-BR" dirty="0" smtClean="0">
                <a:latin typeface="Times New Roman" pitchFamily="18" charset="0"/>
                <a:cs typeface="Times New Roman" pitchFamily="18" charset="0"/>
                <a:hlinkClick r:id="rId2" tooltip="Cultura do Brasil"/>
              </a:rPr>
              <a:t>CULTURA DO BRASIL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 rot="5400000">
            <a:off x="-1533608" y="2959520"/>
            <a:ext cx="4616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https://pt.wikipedia.org/wiki/Folclore_brasileiro</a:t>
            </a:r>
            <a:endParaRPr lang="pt-BR" dirty="0"/>
          </a:p>
        </p:txBody>
      </p:sp>
      <p:pic>
        <p:nvPicPr>
          <p:cNvPr id="1029" name="Picture 5" descr="SINAL - Folclore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16" y="1300396"/>
            <a:ext cx="4462228" cy="36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900317" y="5051525"/>
            <a:ext cx="4462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https://www.youtube.com/watch?v=vzqUQsUX-Ks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53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538" y="562408"/>
            <a:ext cx="10321977" cy="1641146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FOLCLORE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HÁ VARIOS CONJUNTOS DE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COSTUMES, LENDAS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PROVÉRBIOS, MANIFESTAÇÕES ARTÍSTICAS EM GERAL, PRESERVADO POR UM POVO OU GRUPO POPULACIONAL, POR MEIO DA TRADIÇÃO ORAL E POPULÁRIO.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40839" y="1852107"/>
            <a:ext cx="53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https://blogdatia-jaque.blogspot.com/2017/08/turma-do-folclore.html</a:t>
            </a:r>
            <a:endParaRPr lang="pt-BR" dirty="0"/>
          </a:p>
        </p:txBody>
      </p:sp>
      <p:pic>
        <p:nvPicPr>
          <p:cNvPr id="1026" name="Picture 2" descr="D:\Desktop\Meio ambiente\tur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31" y="2648339"/>
            <a:ext cx="5696262" cy="357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74623" y="3029130"/>
            <a:ext cx="4447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RESPONDA ORALMENTE:</a:t>
            </a:r>
          </a:p>
          <a:p>
            <a:r>
              <a:rPr lang="pt-BR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-)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 PERSONAGEM DO FOLCLORE QUE USA GORRO VERMELHO E ANDA COM UMA PERNA SÓ?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646" y="982132"/>
            <a:ext cx="10356952" cy="1303867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TRAVA-LÍNGUA</a:t>
            </a:r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800" u="sng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NUM NINHO DE MAFAGAFOS HÁ SETE MAFAGAFINHOS. QUANDO A MAFAGAFA GAFA, GAFAM OS SETE MAFAGAFINHOS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pt-BR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4583" y="3166672"/>
            <a:ext cx="5461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RESPONDA ORALMENTE:</a:t>
            </a:r>
          </a:p>
          <a:p>
            <a:r>
              <a:rPr lang="pt-BR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pt-BR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 ACORDO COM ESTE TRAVA-LÍNGUA, QUANTOS MAFAGAFINHOS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HÁ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NUM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NINHO DE MAFAGAFOS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FOLCLORE\travalinguaemportugues-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07" y="3166672"/>
            <a:ext cx="3852471" cy="32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95999" y="2496739"/>
            <a:ext cx="45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https://www.todamateria.com.br/trava-linguas/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0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707" y="44970"/>
            <a:ext cx="10816651" cy="2121107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LENDA DO BOTO COR- DE- ROSA </a:t>
            </a:r>
            <a:br>
              <a:rPr lang="pt-B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O BOTO COR-DE-ROSA  SURGE  NAS PRIMEIRAS HORAS DAS NOITES DE FESTA E COM UM PODER ESPECIAL, TRANSFORMA-SE EM UM LINDO JOVEM VESTIDO COM ROUPAS BRANCAS. NA MANHÃ SEGUINTE VOLTA A SE TRANSFORMAR NO </a:t>
            </a: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BOTO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, POIS O SEU ENCANTAMENTO SÓ ACONTECE À NOITE.</a:t>
            </a:r>
            <a:endParaRPr lang="pt-B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01193" y="5797448"/>
            <a:ext cx="3961151" cy="733346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.</a:t>
            </a:r>
            <a:r>
              <a:rPr lang="pt-BR" dirty="0">
                <a:hlinkClick r:id="rId2"/>
              </a:rPr>
              <a:t> https://www.todamateria.com.br/lenda-do-boto/</a:t>
            </a:r>
            <a:endParaRPr lang="pt-BR" dirty="0"/>
          </a:p>
        </p:txBody>
      </p:sp>
      <p:pic>
        <p:nvPicPr>
          <p:cNvPr id="1026" name="Picture 2" descr="D:\Desktop\FOLCLORE\lenda-do-boto-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0" y="2503358"/>
            <a:ext cx="4706910" cy="32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79357" y="3743795"/>
            <a:ext cx="4567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RESPONDA ORALMENTE:</a:t>
            </a:r>
          </a:p>
          <a:p>
            <a:r>
              <a:rPr lang="pt-BR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QUAL ANIMAL É O BOTO COR-DE -ROSA ?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AS MANIFESTAÇÕES DO FOLCLORE DÃO TAMBÉM POR MEIO DE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MITOS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LENDAS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CANÇÕES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DANÇAS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ARTESANATOS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pt-B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FESTAS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POPULARES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BRINCADEIRAS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JOGOS 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ETC.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FOLCLORE\folclore-12-6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/>
          <a:stretch/>
        </p:blipFill>
        <p:spPr bwMode="auto">
          <a:xfrm>
            <a:off x="4781862" y="2653260"/>
            <a:ext cx="6825651" cy="33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49573" y="3078725"/>
            <a:ext cx="4821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RESPONDA ORALMENTE:</a:t>
            </a:r>
          </a:p>
          <a:p>
            <a:r>
              <a:rPr lang="pt-BR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4-)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QUAL DAS BRICADEIRAS FOLCLÓRICAS VOCÊ JÁ BRINCOU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pt-B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t-BR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APROVEITE E BRINQUE!</a:t>
            </a:r>
            <a:endParaRPr lang="pt-BR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88057" y="2135062"/>
            <a:ext cx="5242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https://www.slideshare.net/edivalbal/folclore-65296268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25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4408" y="1567732"/>
            <a:ext cx="7409468" cy="1828800"/>
          </a:xfrm>
        </p:spPr>
        <p:txBody>
          <a:bodyPr rtlCol="0">
            <a:norm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ALUNOS NÃO ALFABETIZADOS</a:t>
            </a:r>
            <a:b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FASE</a:t>
            </a:r>
            <a:r>
              <a:rPr lang="pt-BR" altLang="pt-BR" sz="36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36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MATEMÁTICA    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7086600" cy="914400"/>
          </a:xfrm>
        </p:spPr>
        <p:txBody>
          <a:bodyPr rtlCol="0">
            <a:norm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9" y="311085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3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772</TotalTime>
  <Words>336</Words>
  <Application>Microsoft Office PowerPoint</Application>
  <PresentationFormat>Widescreen</PresentationFormat>
  <Paragraphs>62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Segoe Print</vt:lpstr>
      <vt:lpstr>Times New Roman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 NO FOLCLORE HÁ VARIOS CONJUNTOS DE COSTUMES, LENDAS, PROVÉRBIOS, MANIFESTAÇÕES ARTÍSTICAS EM GERAL, PRESERVADO POR UM POVO OU GRUPO POPULACIONAL, POR MEIO DA TRADIÇÃO ORAL E POPULÁRIO.</vt:lpstr>
      <vt:lpstr>TRAVA-LÍNGUA “NUM NINHO DE MAFAGAFOS HÁ SETE MAFAGAFINHOS. QUANDO A MAFAGAFA GAFA, GAFAM OS SETE MAFAGAFINHOS.”</vt:lpstr>
      <vt:lpstr>  A LENDA DO BOTO COR- DE- ROSA  O BOTO COR-DE-ROSA  SURGE  NAS PRIMEIRAS HORAS DAS NOITES DE FESTA E COM UM PODER ESPECIAL, TRANSFORMA-SE EM UM LINDO JOVEM VESTIDO COM ROUPAS BRANCAS. NA MANHÃ SEGUINTE VOLTA A SE TRANSFORMAR NO BOTO, POIS O SEU ENCANTAMENTO SÓ ACONTECE À NOITE.</vt:lpstr>
      <vt:lpstr>AS MANIFESTAÇÕES DO FOLCLORE DÃO TAMBÉM POR MEIO DE MITOS, LENDAS, CANÇÕES, DANÇAS, ARTESANATOS,  FESTAS POPULARES, BRINCADEIRAS, JOGOS E ETC.</vt:lpstr>
      <vt:lpstr>ALUNOS NÃO ALFABETIZADOS  1ª FASE     MATEMÁTICA     </vt:lpstr>
      <vt:lpstr> A CUCA É UM DOS PRINCIPAIS SERES MITOLÓGICOS  DO FOLCLORE BRASILEIRO. ELA É CONHECIDA POPULARMENTE COMO UMA VELHA FEIA NA  FORMA DE JACARÉ. </vt:lpstr>
      <vt:lpstr>O NOSSO FOLCLORE TAMBÉM PODE SER DESTACADO PELAS COMIDAS TÍPICAS. ENTRE ELAS, TEMOS A PAMONHA.</vt:lpstr>
      <vt:lpstr>BRINQUEDOS DO FOLCLORE: PIÃO, BOLAS DE GUDE. OPÇÕES PARA ESSA QUARENTENA! </vt:lpstr>
      <vt:lpstr>O SACI E O CURUPIRA SÃO PERSONAGENS QUE ESTÃO PRESENTES NAS LENDAS DO NOSSO FOLCLORE.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57</cp:revision>
  <dcterms:created xsi:type="dcterms:W3CDTF">2020-07-13T13:22:48Z</dcterms:created>
  <dcterms:modified xsi:type="dcterms:W3CDTF">2020-08-14T14:25:18Z</dcterms:modified>
</cp:coreProperties>
</file>