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3" r:id="rId4"/>
    <p:sldId id="264" r:id="rId5"/>
    <p:sldId id="262" r:id="rId6"/>
    <p:sldId id="260" r:id="rId7"/>
    <p:sldId id="266" r:id="rId8"/>
    <p:sldId id="278" r:id="rId9"/>
    <p:sldId id="267" r:id="rId10"/>
    <p:sldId id="268" r:id="rId11"/>
    <p:sldId id="270" r:id="rId12"/>
    <p:sldId id="272" r:id="rId13"/>
    <p:sldId id="274" r:id="rId14"/>
    <p:sldId id="269" r:id="rId15"/>
    <p:sldId id="275" r:id="rId16"/>
    <p:sldId id="276" r:id="rId17"/>
    <p:sldId id="277" r:id="rId18"/>
    <p:sldId id="279" r:id="rId1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14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1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7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5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1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5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5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94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3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9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pPr rtl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5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660" r:id="rId18"/>
    <p:sldLayoutId id="2147483661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seraridades.com.br/a-seducao-amazonica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seraridades.com.br/a-seducao-amazonic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zCeCmHU4d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jAqsrJJc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7883" y="1543806"/>
            <a:ext cx="7217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2- LÍNGUA PORTUGUESA E </a:t>
            </a:r>
          </a:p>
          <a:p>
            <a:pPr algn="ctr"/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MATEMÁTICA</a:t>
            </a:r>
            <a:endParaRPr lang="pt-BR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0" y="373033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517883" y="4507498"/>
            <a:ext cx="75601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1991" y="1433945"/>
            <a:ext cx="9514606" cy="4441923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EM SEU CADERNO OU EM UMA FOLHA, ESCREVA A OPÇÃO CORRETA.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É A PERSONAGEM PRINCIPAL DA LENDA?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(  )  JACI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B- (  ) OS GUERREIROS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C- (  ) OS ÍNDIOS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D- (  ) NAIÁ </a:t>
            </a:r>
          </a:p>
          <a:p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Espaço Reservado para Conteú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55" y="2641397"/>
            <a:ext cx="5457665" cy="29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1991" y="1433945"/>
            <a:ext cx="9514606" cy="4441923"/>
          </a:xfrm>
        </p:spPr>
        <p:txBody>
          <a:bodyPr/>
          <a:lstStyle/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EM SEU CADERNO OU EM UMA FOLHA, ESCREVA A OPÇÃO CORRETA.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QUEM ERA JACI?</a:t>
            </a:r>
          </a:p>
          <a:p>
            <a:pPr marL="0" indent="0">
              <a:buNone/>
            </a:pPr>
            <a:endParaRPr lang="pt-BR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(  ) O GUERREIRO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B- (  ) A LUA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C- (  ) A ÍNDIA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D- (  ) O SOL</a:t>
            </a:r>
          </a:p>
          <a:p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Espaço Reservado para Conteú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55" y="2641397"/>
            <a:ext cx="5457665" cy="29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1991" y="1433945"/>
            <a:ext cx="9514606" cy="4441923"/>
          </a:xfrm>
        </p:spPr>
        <p:txBody>
          <a:bodyPr/>
          <a:lstStyle/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EM SEU CADERNO OU EM UMA FOLHA, CRIE UMA FRASE COM A PALAVRA VITÓRIA - RÉGIA.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518" y="2631006"/>
            <a:ext cx="5457665" cy="29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7883" y="1585370"/>
            <a:ext cx="7217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6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ATIVIDADES  MATEMÁTICA</a:t>
            </a:r>
            <a:endParaRPr lang="pt-BR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0" y="373033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517883" y="4507498"/>
            <a:ext cx="7560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4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982132"/>
            <a:ext cx="9639298" cy="1449341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VITÓRIA - RÉGIA</a:t>
            </a:r>
            <a:b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2773" y="1631373"/>
            <a:ext cx="9493823" cy="4367605"/>
          </a:xfrm>
        </p:spPr>
        <p:txBody>
          <a:bodyPr/>
          <a:lstStyle/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VITÓRIA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RÉGIA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É UMA PLANTA AQUÁTICA ORIGINÁRIA DA AMÉRICA DO SUL, DE GRANDES FOLHAS PLANAS E CIRCULARES.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20" y="2613204"/>
            <a:ext cx="5418098" cy="297724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48595" y="5590446"/>
            <a:ext cx="3293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https://www.cultseraridades.com.br/a-seducao-amazonica/</a:t>
            </a: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FLORES DA VITÓRIA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RÉGIA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 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FLORES DA VITÓRIA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RÉGIA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SÃO PERFUMADAS, COM NUMEROSAS PÉTALAS, A PRINCÍPIO BRANCAS E DEPOIS RÓSEAS, FORMADAS NA PRIMAVERA E NO VERÃO. A PLANTA É CULTIVADA EM LAGOS E TANQUES COM MAIS DE 90 CM DE PROFUNDIDADE, EM REGIÕES TROPICAIS E NO SUL DO BRASIL.</a:t>
            </a:r>
            <a:endParaRPr lang="pt-BR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A </a:t>
            </a:r>
            <a:r>
              <a:rPr lang="pt-BR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IMAGEM!</a:t>
            </a:r>
            <a:endParaRPr lang="pt-BR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.pinimg.com/originals/5a/c7/b6/5ac7b6f0777bb810f7f769b4713c389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64" y="2086491"/>
            <a:ext cx="5603297" cy="352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48183" y="5608280"/>
            <a:ext cx="4331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https://www.cultseraridades.com.br/a-seducao-amazonica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92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RESPONDA EM UMA FOLHA OU EM SEU CADERNO.</a:t>
            </a:r>
            <a:endParaRPr lang="pt-BR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QUANTAS FLORES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APARECEM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IMAGEM ACIMA?</a:t>
            </a:r>
          </a:p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TEM MAIS FLORES ROSAS OU BRANCAS?</a:t>
            </a:r>
          </a:p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QUAL A COR  DO MIOLO DAS FLORES?</a:t>
            </a:r>
          </a:p>
          <a:p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QUANTAS FLORES BRANCAS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APARECEM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IMAGEM?</a:t>
            </a:r>
            <a:endParaRPr lang="pt-BR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GABARITO</a:t>
            </a:r>
            <a:endParaRPr lang="pt-BR" sz="5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PORTUGUÊS                               MATEMÁTICA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VITÓRIA - RÉGIA                                1- 7(SETE) FLORES.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 NAIÁ                                                     2- TEM MAIS FLORES ROSAS.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O GUERREIRO                                     3- AMARELO.</a:t>
            </a:r>
          </a:p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FRASE LIVRE                                       4- 1(UMA) FLOR.</a:t>
            </a:r>
          </a:p>
          <a:p>
            <a:pPr marL="0" indent="0">
              <a:buNone/>
            </a:pPr>
            <a:endParaRPr lang="pt-BR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Desenhos do Folclore brasileiro para imprimir e colorir — SÓ ES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79" y="776231"/>
            <a:ext cx="10171522" cy="51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14682" y="5911978"/>
            <a:ext cx="49113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 da imagem:  https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://www.soescola.com/2017/07/desenhos-do-folclore-brasileiro.html</a:t>
            </a:r>
          </a:p>
        </p:txBody>
      </p:sp>
    </p:spTree>
    <p:extLst>
      <p:ext uri="{BB962C8B-B14F-4D97-AF65-F5344CB8AC3E}">
        <p14:creationId xmlns:p14="http://schemas.microsoft.com/office/powerpoint/2010/main" val="29538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fessora fica no quadro-negro. | Vetor Premi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75" y="769819"/>
            <a:ext cx="9964132" cy="511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114800" y="1451728"/>
            <a:ext cx="599073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0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APRENDER A PALAVRA FOLCLORE EM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LIBRAS?</a:t>
            </a:r>
            <a:endParaRPr lang="pt-BR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2497363"/>
            <a:ext cx="4862945" cy="29840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99064" y="5477310"/>
            <a:ext cx="616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https://www.youtube.com/watch?v=dzCeCmHU4dg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9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DEFINIÇÃO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FOLCLORE BRASILEIRO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É O CONJUNTO DE EXPRESSÕES CULTURAIS POPULARES QUE ENGLOBAM ASPECTOS DA IDENTIDADE NACIONAL. SÃO EXEMPLOS: MITOS, LENDAS, BRINCADEIRAS, DANÇAS, FESTAS, COMIDAS TÍPICAS E DEMAIS COSTUMES QUE SÃO TRANSMITIDOS DE GERAÇÃO PARA GERAÇÃO.</a:t>
            </a:r>
          </a:p>
          <a:p>
            <a:pPr algn="just"/>
            <a:endParaRPr lang="pt-BR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013305"/>
            <a:ext cx="9601196" cy="1303867"/>
          </a:xfrm>
        </p:spPr>
        <p:txBody>
          <a:bodyPr/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LENDA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LENDA É UMA HISTÓRIA ORAL NARRADA DE GERAÇÃO EM GERAÇÃO QUE CONTÊM FATOS REAIS E IRREAIS PRODUZIDOS PELA IMAGINAÇÃO HUMANA.</a:t>
            </a:r>
            <a:endParaRPr lang="pt-B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ASSISTIR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LENDA </a:t>
            </a: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VITÓRIA-RÉGIA EM LIBRAS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655" y="2527097"/>
            <a:ext cx="5457665" cy="29987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889024" y="5600700"/>
            <a:ext cx="4662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https://www.youtube.com/watch?v=YojAqsrJJcI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62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7883" y="1585370"/>
            <a:ext cx="7217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6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ATIVIDADES  PORTUGUÊS</a:t>
            </a:r>
            <a:endParaRPr lang="pt-BR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0" y="373033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517883" y="4507498"/>
            <a:ext cx="75601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8473" y="1319645"/>
            <a:ext cx="9608124" cy="4556223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EM SEU CADERNO OU EM UMA FOLHA, ESCREVA A OPÇÃO CORRETA.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LENDA QUE VOCÊ ASSISTIU SE REFERE A QUAL PLANTA?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(  ) AGUAPÉ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B- (  ) VITÓRIA - RÉGIA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C- (  ) SAMAMBAIA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D- (  ) COQUEIRO </a:t>
            </a:r>
            <a:endParaRPr lang="pt-BR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Espaço Reservado para Conteú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55" y="2641397"/>
            <a:ext cx="5457665" cy="29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843</TotalTime>
  <Words>378</Words>
  <Application>Microsoft Office PowerPoint</Application>
  <PresentationFormat>Widescreen</PresentationFormat>
  <Paragraphs>69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Segoe Print</vt:lpstr>
      <vt:lpstr>Times New Roman</vt:lpstr>
      <vt:lpstr>Orgânico</vt:lpstr>
      <vt:lpstr>Apresentação do PowerPoint</vt:lpstr>
      <vt:lpstr>Apresentação do PowerPoint</vt:lpstr>
      <vt:lpstr>Apresentação do PowerPoint</vt:lpstr>
      <vt:lpstr>VAMOS APRENDER A PALAVRA FOLCLORE EM LIBRAS?</vt:lpstr>
      <vt:lpstr>DEFINIÇÃO</vt:lpstr>
      <vt:lpstr>LENDA</vt:lpstr>
      <vt:lpstr>VAMOS ASSISTIR: LENDA VITÓRIA-RÉGIA EM LIBRAS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VITÓRIA - RÉGIA </vt:lpstr>
      <vt:lpstr>FLORES DA VITÓRIA-RÉGIA</vt:lpstr>
      <vt:lpstr>OBSERVE A IMAGEM!</vt:lpstr>
      <vt:lpstr>RESPONDA EM UMA FOLHA OU EM SEU CADERNO.</vt:lpstr>
      <vt:lpstr>GABARITO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lastModifiedBy>smec01</cp:lastModifiedBy>
  <cp:revision>119</cp:revision>
  <dcterms:created xsi:type="dcterms:W3CDTF">2020-07-13T13:22:48Z</dcterms:created>
  <dcterms:modified xsi:type="dcterms:W3CDTF">2020-08-14T15:59:59Z</dcterms:modified>
</cp:coreProperties>
</file>