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WoyueUThO-nxSdyKAnOOgd7SHI4m9jOE/view?fbclid=IwAR2VG49PA8Y8BeUoPEAimUSzWotsFsndPTF-A4I9ycLgx3X5dzbHh10Fs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388928117819787774/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96930" y="2460203"/>
            <a:ext cx="8915399" cy="374317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pt-BR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 ANO – ENSINO FUNDAMENTAL II</a:t>
            </a:r>
          </a:p>
          <a:p>
            <a:pPr algn="ctr">
              <a:lnSpc>
                <a:spcPct val="150000"/>
              </a:lnSpc>
            </a:pPr>
            <a:r>
              <a:rPr lang="pt-BR" sz="5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sz="5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DE EDUCAÇÃO E CULTURA DE ALFENAS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505" y="506603"/>
            <a:ext cx="2192247" cy="1758616"/>
          </a:xfrm>
          <a:prstGeom prst="rect">
            <a:avLst/>
          </a:prstGeom>
        </p:spPr>
      </p:pic>
      <p:sp>
        <p:nvSpPr>
          <p:cNvPr id="4" name="Seta: para a Direita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A0FCE417-3216-4935-B935-728B223EAA8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</p:spTree>
    <p:extLst>
      <p:ext uri="{BB962C8B-B14F-4D97-AF65-F5344CB8AC3E}">
        <p14:creationId xmlns:p14="http://schemas.microsoft.com/office/powerpoint/2010/main" val="13704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ofessora fica no quadro-negro. | Ve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548553" y="1254371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</a:p>
          <a:p>
            <a:pPr algn="just"/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</a:t>
            </a:r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</a:p>
          <a:p>
            <a:pPr algn="just"/>
            <a:r>
              <a:rPr lang="pt-BR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B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algn="just"/>
            <a:endParaRPr lang="pt-BR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33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2520" y="1186779"/>
            <a:ext cx="4663056" cy="418436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11927" y="499538"/>
            <a:ext cx="9364085" cy="640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ALUNO,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</a:rPr>
              <a:t>REALIZE A LEITURA DA CARTILHA PARA A RESOLUÇÃO DAS ATIVIDADES PROPOSTAS.</a:t>
            </a:r>
            <a:endParaRPr lang="pt-BR" sz="1400" dirty="0"/>
          </a:p>
        </p:txBody>
      </p:sp>
      <p:sp>
        <p:nvSpPr>
          <p:cNvPr id="9" name="Retângulo 8"/>
          <p:cNvSpPr/>
          <p:nvPr/>
        </p:nvSpPr>
        <p:spPr>
          <a:xfrm>
            <a:off x="5104605" y="5525036"/>
            <a:ext cx="1489364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Disponível em:</a:t>
            </a:r>
            <a:endParaRPr lang="pt-BR" sz="1400" dirty="0"/>
          </a:p>
        </p:txBody>
      </p:sp>
      <p:sp>
        <p:nvSpPr>
          <p:cNvPr id="8" name="Seta: para a Direita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027B5A61-EF93-4EB5-9244-2829481860D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46738" y="5836161"/>
            <a:ext cx="84640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https://drive.google.com/file/d/1WoyueUThO-nxSdyKAnOOgd7SHI4m9jOE/view?fbclid=IwAR2VG49PA8Y8BeUoPEAimUSzWotsFsndPTF-A4I9ycLgx3X5dzbHh10FsdU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5317" y="561110"/>
            <a:ext cx="2389910" cy="696192"/>
          </a:xfrm>
        </p:spPr>
        <p:txBody>
          <a:bodyPr>
            <a:normAutofit fontScale="90000"/>
          </a:bodyPr>
          <a:lstStyle/>
          <a:p>
            <a:r>
              <a:rPr lang="pt-BR" sz="2000" b="1" dirty="0"/>
              <a:t>                        Questão </a:t>
            </a:r>
            <a:r>
              <a:rPr lang="pt-BR" sz="2000" b="1" dirty="0" smtClean="0"/>
              <a:t>1</a:t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Releia o trecho: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áscara de Coronavírus GIF - Máscara de Coronavírus GIFs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80" y="561110"/>
            <a:ext cx="1041040" cy="104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192589" y="2487899"/>
            <a:ext cx="6135365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Essencialmente, os advérbios são os termos que assinalam a posição do falante ou o modo como ele verifica a situação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A palavra “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” é um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advérbio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1000"/>
              </a:spcBef>
              <a:buClr>
                <a:srgbClr val="A53010"/>
              </a:buClr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70040930-3118-4B87-AFAE-85577E14F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8727" y="6107185"/>
            <a:ext cx="1304657" cy="676715"/>
          </a:xfrm>
          <a:prstGeom prst="rect">
            <a:avLst/>
          </a:prstGeom>
        </p:spPr>
      </p:pic>
      <p:sp>
        <p:nvSpPr>
          <p:cNvPr id="4" name="Seta: para a Esquerda 3">
            <a:hlinkClick r:id="rId6" action="ppaction://hlinksldjump"/>
            <a:extLst>
              <a:ext uri="{FF2B5EF4-FFF2-40B4-BE49-F238E27FC236}">
                <a16:creationId xmlns:a16="http://schemas.microsoft.com/office/drawing/2014/main" xmlns="" id="{DE63EEE1-2D11-4138-B43B-9AEEC98A6568}"/>
              </a:ext>
            </a:extLst>
          </p:cNvPr>
          <p:cNvSpPr/>
          <p:nvPr/>
        </p:nvSpPr>
        <p:spPr>
          <a:xfrm>
            <a:off x="1484851" y="6107185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FCC3788D-60D5-40B5-B7FC-5FD6683EB533}"/>
              </a:ext>
            </a:extLst>
          </p:cNvPr>
          <p:cNvSpPr/>
          <p:nvPr/>
        </p:nvSpPr>
        <p:spPr>
          <a:xfrm>
            <a:off x="2592197" y="3784297"/>
            <a:ext cx="2130803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dúvida</a:t>
            </a:r>
            <a:endParaRPr lang="pt-B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37B24E76-A9FA-48C6-A18D-B3EC6ED3A4C9}"/>
              </a:ext>
            </a:extLst>
          </p:cNvPr>
          <p:cNvSpPr/>
          <p:nvPr/>
        </p:nvSpPr>
        <p:spPr>
          <a:xfrm>
            <a:off x="2182165" y="3765403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ABF03409-4DF1-46AE-B55B-B844C2C131A2}"/>
              </a:ext>
            </a:extLst>
          </p:cNvPr>
          <p:cNvSpPr/>
          <p:nvPr/>
        </p:nvSpPr>
        <p:spPr>
          <a:xfrm>
            <a:off x="2592197" y="4315794"/>
            <a:ext cx="2130803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modo</a:t>
            </a:r>
            <a:endParaRPr lang="pt-BR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25990D39-0E79-4CFD-A192-7ADFF1CE4DA1}"/>
              </a:ext>
            </a:extLst>
          </p:cNvPr>
          <p:cNvSpPr/>
          <p:nvPr/>
        </p:nvSpPr>
        <p:spPr>
          <a:xfrm>
            <a:off x="2172747" y="4289991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3C5DF113-9F73-4D16-BCDF-C38A436D5271}"/>
              </a:ext>
            </a:extLst>
          </p:cNvPr>
          <p:cNvSpPr/>
          <p:nvPr/>
        </p:nvSpPr>
        <p:spPr>
          <a:xfrm>
            <a:off x="2592197" y="4861418"/>
            <a:ext cx="2130803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tempo</a:t>
            </a:r>
            <a:endParaRPr lang="pt-BR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DD8B4EB3-0DAA-4808-B82F-D628E4D89D97}"/>
              </a:ext>
            </a:extLst>
          </p:cNvPr>
          <p:cNvSpPr/>
          <p:nvPr/>
        </p:nvSpPr>
        <p:spPr>
          <a:xfrm>
            <a:off x="2172747" y="4802695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732C2EBA-6958-4F57-BDAE-7D348D1DC181}"/>
              </a:ext>
            </a:extLst>
          </p:cNvPr>
          <p:cNvSpPr/>
          <p:nvPr/>
        </p:nvSpPr>
        <p:spPr>
          <a:xfrm>
            <a:off x="2592197" y="5388527"/>
            <a:ext cx="2130803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17E194FB-B22A-4882-9FE1-F6D7B1A88348}"/>
              </a:ext>
            </a:extLst>
          </p:cNvPr>
          <p:cNvSpPr/>
          <p:nvPr/>
        </p:nvSpPr>
        <p:spPr>
          <a:xfrm>
            <a:off x="2172747" y="5327283"/>
            <a:ext cx="419450" cy="41854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5364" y="2241085"/>
            <a:ext cx="3912558" cy="3315221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2182165" y="1696902"/>
            <a:ext cx="4351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“Podemos pegar o vírus quando gotinhas de saliva ...”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795679" y="371088"/>
            <a:ext cx="38881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err="1" smtClean="0"/>
              <a:t>Gif</a:t>
            </a:r>
            <a:r>
              <a:rPr lang="pt-BR" sz="800" dirty="0" smtClean="0"/>
              <a:t>/fonte: https</a:t>
            </a:r>
            <a:r>
              <a:rPr lang="pt-BR" sz="800" dirty="0"/>
              <a:t>://tenor.com/view/coronavirus-mask-sweaty-gif-16735375</a:t>
            </a:r>
          </a:p>
        </p:txBody>
      </p:sp>
      <p:sp>
        <p:nvSpPr>
          <p:cNvPr id="18" name="Fluxograma: Fita perfurada 17"/>
          <p:cNvSpPr/>
          <p:nvPr/>
        </p:nvSpPr>
        <p:spPr>
          <a:xfrm rot="956363">
            <a:off x="9338949" y="494837"/>
            <a:ext cx="2048774" cy="108938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545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16" y="623456"/>
            <a:ext cx="1087148" cy="1087148"/>
          </a:xfr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02971" y="623457"/>
            <a:ext cx="2389910" cy="696192"/>
          </a:xfrm>
        </p:spPr>
        <p:txBody>
          <a:bodyPr>
            <a:normAutofit fontScale="90000"/>
          </a:bodyPr>
          <a:lstStyle/>
          <a:p>
            <a:r>
              <a:rPr lang="pt-BR" sz="2000" b="1" dirty="0"/>
              <a:t>                        Questão 2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05345" y="1766840"/>
            <a:ext cx="5631873" cy="262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Sabemos que sinônimo é uma palavra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ou expressão que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possui aproximadamente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mesmo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significado que outra, podendo substituí-la sem que haja prejuízo ou alteração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sentido. Portanto, podemos afirmar que o sinônimo da palavra “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hospedeiro”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é: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1000"/>
              </a:spcBef>
              <a:buClr>
                <a:srgbClr val="A53010"/>
              </a:buClr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1000"/>
              </a:spcBef>
              <a:buClr>
                <a:srgbClr val="A53010"/>
              </a:buClr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ta: para a Esquerda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59B1B3D6-CE24-4463-AAC3-52B028EF1198}"/>
              </a:ext>
            </a:extLst>
          </p:cNvPr>
          <p:cNvSpPr/>
          <p:nvPr/>
        </p:nvSpPr>
        <p:spPr>
          <a:xfrm>
            <a:off x="1484851" y="6107185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8" name="Imagem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5A1F09AF-6676-45E5-9BFA-0A05827B3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47B67968-84E0-48E6-A1DA-6EFDD4F2A1B8}"/>
              </a:ext>
            </a:extLst>
          </p:cNvPr>
          <p:cNvSpPr/>
          <p:nvPr/>
        </p:nvSpPr>
        <p:spPr>
          <a:xfrm>
            <a:off x="2372921" y="3928051"/>
            <a:ext cx="3560287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orpo ou membros 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BB26271-313D-4DE2-9FC3-8050552B296E}"/>
              </a:ext>
            </a:extLst>
          </p:cNvPr>
          <p:cNvSpPr/>
          <p:nvPr/>
        </p:nvSpPr>
        <p:spPr>
          <a:xfrm>
            <a:off x="1927454" y="3883662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693D4622-879B-4877-97B6-5445A0DD8DAC}"/>
              </a:ext>
            </a:extLst>
          </p:cNvPr>
          <p:cNvSpPr/>
          <p:nvPr/>
        </p:nvSpPr>
        <p:spPr>
          <a:xfrm>
            <a:off x="2357295" y="4394808"/>
            <a:ext cx="3575914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oradia ou apartamento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208E340A-4B91-478B-86F4-44E107E65F50}"/>
              </a:ext>
            </a:extLst>
          </p:cNvPr>
          <p:cNvSpPr/>
          <p:nvPr/>
        </p:nvSpPr>
        <p:spPr>
          <a:xfrm>
            <a:off x="1901519" y="4365447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5E9F9D21-3F98-468B-BFAD-B712BC227215}"/>
              </a:ext>
            </a:extLst>
          </p:cNvPr>
          <p:cNvSpPr/>
          <p:nvPr/>
        </p:nvSpPr>
        <p:spPr>
          <a:xfrm>
            <a:off x="2357295" y="4867693"/>
            <a:ext cx="3575914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amorador ou paquerador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D29071DE-B718-44DE-9C3B-4AE43B8C30AF}"/>
              </a:ext>
            </a:extLst>
          </p:cNvPr>
          <p:cNvSpPr/>
          <p:nvPr/>
        </p:nvSpPr>
        <p:spPr>
          <a:xfrm>
            <a:off x="1901519" y="4834888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054CCB50-E41D-4D73-AD15-C3CBE08E8490}"/>
              </a:ext>
            </a:extLst>
          </p:cNvPr>
          <p:cNvSpPr/>
          <p:nvPr/>
        </p:nvSpPr>
        <p:spPr>
          <a:xfrm>
            <a:off x="2372922" y="5314790"/>
            <a:ext cx="3560287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gasalhadeiro ou o que abriga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6644F990-BAA9-4F9F-9201-1D6B05957FC3}"/>
              </a:ext>
            </a:extLst>
          </p:cNvPr>
          <p:cNvSpPr/>
          <p:nvPr/>
        </p:nvSpPr>
        <p:spPr>
          <a:xfrm>
            <a:off x="1913817" y="5285429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8679" y="1773921"/>
            <a:ext cx="4407079" cy="4332963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1693717" y="427992"/>
            <a:ext cx="4156365" cy="215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smtClean="0"/>
              <a:t>Disponível em: https</a:t>
            </a:r>
            <a:r>
              <a:rPr lang="pt-BR" sz="800" dirty="0"/>
              <a:t>://tenor.com/view/coronavirus-mask-sweaty-gif-16735375</a:t>
            </a:r>
          </a:p>
        </p:txBody>
      </p:sp>
      <p:sp>
        <p:nvSpPr>
          <p:cNvPr id="18" name="Fluxograma: Fita perfurada 17"/>
          <p:cNvSpPr/>
          <p:nvPr/>
        </p:nvSpPr>
        <p:spPr>
          <a:xfrm rot="956363">
            <a:off x="9744412" y="417079"/>
            <a:ext cx="2048774" cy="108938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506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5825" y="1013117"/>
            <a:ext cx="3174030" cy="1033892"/>
          </a:xfrm>
        </p:spPr>
        <p:txBody>
          <a:bodyPr>
            <a:normAutofit/>
          </a:bodyPr>
          <a:lstStyle/>
          <a:p>
            <a: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Questão 3</a:t>
            </a:r>
            <a:b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a figura abaixo: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Máscara de Coronavírus GIF - Máscara de Coronavírus GIFs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80" y="744035"/>
            <a:ext cx="1041040" cy="104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208960" y="2078181"/>
            <a:ext cx="5496792" cy="38330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sinais de pontuação representam os recursos atribuídos à escrita. Dentre suas muitas finalidades, está a de reproduzir pausas e entonações da fala.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caso </a:t>
            </a:r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 pontos “ : ”</a:t>
            </a:r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 função é:</a:t>
            </a:r>
          </a:p>
          <a:p>
            <a:pPr>
              <a:lnSpc>
                <a:spcPct val="150000"/>
              </a:lnSpc>
            </a:pPr>
            <a:endParaRPr lang="pt-BR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6507018" y="3816069"/>
            <a:ext cx="5423070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 perguntas diretas</a:t>
            </a:r>
            <a:endParaRPr lang="pt-BR" sz="1600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5899010" y="3797560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6507019" y="4356758"/>
            <a:ext cx="5423070" cy="7176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anuncia </a:t>
            </a:r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citação, uma enumeração, um </a:t>
            </a:r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esclarecimento</a:t>
            </a:r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5920378" y="4530436"/>
            <a:ext cx="512534" cy="37557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742691E0-763B-4FA8-9B51-DE4F4D97B730}"/>
              </a:ext>
            </a:extLst>
          </p:cNvPr>
          <p:cNvSpPr/>
          <p:nvPr/>
        </p:nvSpPr>
        <p:spPr>
          <a:xfrm>
            <a:off x="6536595" y="5189901"/>
            <a:ext cx="5363916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usadas para indicar</a:t>
            </a:r>
            <a:endParaRPr lang="pt-BR" sz="1600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A97FAB2-27B2-4D49-9151-FF2EBBC09957}"/>
              </a:ext>
            </a:extLst>
          </p:cNvPr>
          <p:cNvSpPr/>
          <p:nvPr/>
        </p:nvSpPr>
        <p:spPr>
          <a:xfrm>
            <a:off x="5970477" y="5160540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23C284D-E2BA-424B-8FC0-F9EAF362696A}"/>
              </a:ext>
            </a:extLst>
          </p:cNvPr>
          <p:cNvSpPr/>
          <p:nvPr/>
        </p:nvSpPr>
        <p:spPr>
          <a:xfrm>
            <a:off x="6536596" y="5631954"/>
            <a:ext cx="5363916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em evidência uma frase, expressão ou palavra</a:t>
            </a:r>
            <a:endParaRPr lang="pt-BR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58FD407-D121-419B-9FAA-A40C4E239D03}"/>
              </a:ext>
            </a:extLst>
          </p:cNvPr>
          <p:cNvSpPr/>
          <p:nvPr/>
        </p:nvSpPr>
        <p:spPr>
          <a:xfrm>
            <a:off x="5970477" y="5629523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5" name="Seta: para a Esquerda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6BCC1A40-4022-4B70-B688-CB88F84A9BAA}"/>
              </a:ext>
            </a:extLst>
          </p:cNvPr>
          <p:cNvSpPr/>
          <p:nvPr/>
        </p:nvSpPr>
        <p:spPr>
          <a:xfrm>
            <a:off x="1484851" y="6107185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pic>
        <p:nvPicPr>
          <p:cNvPr id="18" name="Espaço Reservado para Conteúdo 17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63783" y="2047009"/>
            <a:ext cx="4665518" cy="3864213"/>
          </a:xfrm>
          <a:prstGeom prst="rect">
            <a:avLst/>
          </a:prstGeom>
        </p:spPr>
      </p:pic>
      <p:sp>
        <p:nvSpPr>
          <p:cNvPr id="17" name="Fluxograma: Fita perfurada 16"/>
          <p:cNvSpPr/>
          <p:nvPr/>
        </p:nvSpPr>
        <p:spPr>
          <a:xfrm rot="956363">
            <a:off x="9771114" y="412776"/>
            <a:ext cx="2048774" cy="108938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0883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61808" y="2133600"/>
            <a:ext cx="5577833" cy="4055988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956606" y="1058751"/>
            <a:ext cx="3516929" cy="806652"/>
          </a:xfrm>
        </p:spPr>
        <p:txBody>
          <a:bodyPr>
            <a:normAutofit fontScale="90000"/>
          </a:bodyPr>
          <a:lstStyle/>
          <a:p>
            <a: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Questão 4</a:t>
            </a:r>
            <a:b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a informação a seguir:</a:t>
            </a:r>
            <a:br>
              <a:rPr lang="pt-B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200" y="774124"/>
            <a:ext cx="1091279" cy="109127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242849" y="2316624"/>
            <a:ext cx="5496792" cy="3726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  <a:latin typeface="NewsGothicMt"/>
              </a:rPr>
              <a:t>Na frase:</a:t>
            </a: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  <a:latin typeface="NewsGothicMt"/>
                <a:cs typeface="Arial" panose="020B0604020202020204" pitchFamily="34" charset="0"/>
              </a:rPr>
              <a:t>“</a:t>
            </a:r>
            <a:r>
              <a:rPr lang="pt-BR" sz="1600" b="1" dirty="0" smtClean="0">
                <a:solidFill>
                  <a:schemeClr val="tx1"/>
                </a:solidFill>
                <a:latin typeface="NewsGothicMt"/>
                <a:cs typeface="Arial" panose="020B0604020202020204" pitchFamily="34" charset="0"/>
              </a:rPr>
              <a:t>Pessoas</a:t>
            </a:r>
            <a:r>
              <a:rPr lang="pt-BR" sz="1600" dirty="0" smtClean="0">
                <a:solidFill>
                  <a:schemeClr val="tx1"/>
                </a:solidFill>
                <a:latin typeface="NewsGothicMt"/>
                <a:cs typeface="Arial" panose="020B0604020202020204" pitchFamily="34" charset="0"/>
              </a:rPr>
              <a:t> com vírus, mesmo que não apresentem sintomas, podem transmiti-lo</a:t>
            </a:r>
            <a:r>
              <a:rPr lang="pt-BR" sz="1600" b="1" dirty="0" smtClean="0">
                <a:solidFill>
                  <a:schemeClr val="tx1"/>
                </a:solidFill>
                <a:latin typeface="NewsGothicMt"/>
                <a:cs typeface="Arial" panose="020B0604020202020204" pitchFamily="34" charset="0"/>
              </a:rPr>
              <a:t>”</a:t>
            </a:r>
            <a:r>
              <a:rPr lang="pt-BR" sz="1600" dirty="0" smtClean="0">
                <a:solidFill>
                  <a:schemeClr val="tx1"/>
                </a:solidFill>
                <a:latin typeface="NewsGothicMt"/>
                <a:cs typeface="Arial" panose="020B0604020202020204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  <a:latin typeface="NewsGothicMt"/>
                <a:cs typeface="Arial" panose="020B0604020202020204" pitchFamily="34" charset="0"/>
              </a:rPr>
              <a:t>Podemos classificar o sujeito como:</a:t>
            </a:r>
            <a:endParaRPr lang="pt-B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7045549E-8F6D-4237-B083-50D7E86A2E7A}"/>
              </a:ext>
            </a:extLst>
          </p:cNvPr>
          <p:cNvSpPr/>
          <p:nvPr/>
        </p:nvSpPr>
        <p:spPr>
          <a:xfrm>
            <a:off x="6868247" y="4165665"/>
            <a:ext cx="2369271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indeterminado</a:t>
            </a:r>
            <a:endParaRPr lang="pt-BR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697E5047-5DDD-49BE-94C8-8B32ECF3AF70}"/>
              </a:ext>
            </a:extLst>
          </p:cNvPr>
          <p:cNvSpPr/>
          <p:nvPr/>
        </p:nvSpPr>
        <p:spPr>
          <a:xfrm>
            <a:off x="6589027" y="4136304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C19B6AD2-0EF6-4A54-995E-AA4AA01B7EB2}"/>
              </a:ext>
            </a:extLst>
          </p:cNvPr>
          <p:cNvSpPr/>
          <p:nvPr/>
        </p:nvSpPr>
        <p:spPr>
          <a:xfrm>
            <a:off x="6868247" y="4677068"/>
            <a:ext cx="2369271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oração sem sujeito</a:t>
            </a:r>
            <a:endParaRPr lang="pt-BR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DBC4AFA7-C8AB-43C2-985E-92555C0A33CE}"/>
              </a:ext>
            </a:extLst>
          </p:cNvPr>
          <p:cNvSpPr/>
          <p:nvPr/>
        </p:nvSpPr>
        <p:spPr>
          <a:xfrm>
            <a:off x="6589027" y="4647707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D3A7042-2699-442C-8A5D-4889817D6AA9}"/>
              </a:ext>
            </a:extLst>
          </p:cNvPr>
          <p:cNvSpPr/>
          <p:nvPr/>
        </p:nvSpPr>
        <p:spPr>
          <a:xfrm>
            <a:off x="6868247" y="5150751"/>
            <a:ext cx="2369271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composto </a:t>
            </a:r>
            <a:endParaRPr lang="pt-BR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E1D461A6-2DA8-4D1C-9625-FE2F33B14C2E}"/>
              </a:ext>
            </a:extLst>
          </p:cNvPr>
          <p:cNvSpPr/>
          <p:nvPr/>
        </p:nvSpPr>
        <p:spPr>
          <a:xfrm>
            <a:off x="6589027" y="5121390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AC5CF7A1-D62E-424D-92D1-00260A14A1AA}"/>
              </a:ext>
            </a:extLst>
          </p:cNvPr>
          <p:cNvSpPr/>
          <p:nvPr/>
        </p:nvSpPr>
        <p:spPr>
          <a:xfrm>
            <a:off x="6868247" y="5672267"/>
            <a:ext cx="2369271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simples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B1DAE9C6-3B7D-447D-BD18-BB6E0DFC5916}"/>
              </a:ext>
            </a:extLst>
          </p:cNvPr>
          <p:cNvSpPr/>
          <p:nvPr/>
        </p:nvSpPr>
        <p:spPr>
          <a:xfrm>
            <a:off x="6589027" y="5642906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7" name="Seta: para a Esquerda 16">
            <a:hlinkClick r:id="rId4" action="ppaction://hlinksldjump"/>
            <a:extLst>
              <a:ext uri="{FF2B5EF4-FFF2-40B4-BE49-F238E27FC236}">
                <a16:creationId xmlns:a16="http://schemas.microsoft.com/office/drawing/2014/main" xmlns="" id="{685F83BD-7B52-4ECC-88C3-A6EF4A9F48A6}"/>
              </a:ext>
            </a:extLst>
          </p:cNvPr>
          <p:cNvSpPr/>
          <p:nvPr/>
        </p:nvSpPr>
        <p:spPr>
          <a:xfrm>
            <a:off x="1256251" y="6244903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18" name="Imagem 17">
            <a:hlinkClick r:id="rId5" action="ppaction://hlinksldjump"/>
            <a:extLst>
              <a:ext uri="{FF2B5EF4-FFF2-40B4-BE49-F238E27FC236}">
                <a16:creationId xmlns:a16="http://schemas.microsoft.com/office/drawing/2014/main" xmlns="" id="{4A3F2534-F21C-493C-B290-6106B2758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6251" y="2078181"/>
            <a:ext cx="4812735" cy="4077966"/>
          </a:xfrm>
          <a:prstGeom prst="rect">
            <a:avLst/>
          </a:prstGeom>
        </p:spPr>
      </p:pic>
      <p:sp>
        <p:nvSpPr>
          <p:cNvPr id="19" name="Fluxograma: Fita perfurada 18"/>
          <p:cNvSpPr/>
          <p:nvPr/>
        </p:nvSpPr>
        <p:spPr>
          <a:xfrm rot="956363">
            <a:off x="9645624" y="515643"/>
            <a:ext cx="2048774" cy="108938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11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A24249B0-6779-48F1-8E69-A42272734257}"/>
              </a:ext>
            </a:extLst>
          </p:cNvPr>
          <p:cNvSpPr/>
          <p:nvPr/>
        </p:nvSpPr>
        <p:spPr>
          <a:xfrm>
            <a:off x="10934700" y="6115050"/>
            <a:ext cx="116205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FIM.....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194213" y="1972041"/>
            <a:ext cx="4632613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Gabarito:</a:t>
            </a:r>
          </a:p>
          <a:p>
            <a:pPr>
              <a:lnSpc>
                <a:spcPct val="15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1- C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2- D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3- B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4- D</a:t>
            </a:r>
          </a:p>
          <a:p>
            <a:pPr>
              <a:lnSpc>
                <a:spcPct val="15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78578" y="846860"/>
            <a:ext cx="527685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Conferindo os acertos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/>
          </p:nvPr>
        </p:nvSpPr>
        <p:spPr>
          <a:xfrm>
            <a:off x="2088832" y="952357"/>
            <a:ext cx="8911687" cy="128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 smtClean="0"/>
              <a:t>Siga as dicas que você aprendeu e se cuide!</a:t>
            </a:r>
            <a:endParaRPr lang="pt-BR" sz="4000" b="1" i="1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98" y="2990193"/>
            <a:ext cx="2857500" cy="2857500"/>
          </a:xfrm>
          <a:prstGeom prst="rect">
            <a:avLst/>
          </a:prstGeom>
        </p:spPr>
      </p:pic>
      <p:sp>
        <p:nvSpPr>
          <p:cNvPr id="5" name="Texto explicativo em elipse 4"/>
          <p:cNvSpPr/>
          <p:nvPr/>
        </p:nvSpPr>
        <p:spPr>
          <a:xfrm>
            <a:off x="6352321" y="2460577"/>
            <a:ext cx="2554014" cy="160808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 rot="5400000">
            <a:off x="7755578" y="4055052"/>
            <a:ext cx="847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 da imagem: </a:t>
            </a:r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https://br.pinterest.com/pin/388928117819787774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66340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426</TotalTime>
  <Words>370</Words>
  <Application>Microsoft Office PowerPoint</Application>
  <PresentationFormat>Widescreen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NewsGothicMt</vt:lpstr>
      <vt:lpstr>Times New Roman</vt:lpstr>
      <vt:lpstr>Wingdings 3</vt:lpstr>
      <vt:lpstr>Cacho</vt:lpstr>
      <vt:lpstr>Apresentação do PowerPoint</vt:lpstr>
      <vt:lpstr>Apresentação do PowerPoint</vt:lpstr>
      <vt:lpstr>Apresentação do PowerPoint</vt:lpstr>
      <vt:lpstr>                        Questão 1  Releia o trecho:</vt:lpstr>
      <vt:lpstr>                        Questão 2</vt:lpstr>
      <vt:lpstr>Questão 3  Observe a figura abaixo:</vt:lpstr>
      <vt:lpstr>Questão 4  Observe a informação a seguir: </vt:lpstr>
      <vt:lpstr>Apresentação do PowerPoint</vt:lpstr>
      <vt:lpstr>Siga as dicas que você aprendeu e se cuide!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smec26</dc:creator>
  <cp:lastModifiedBy>smec01</cp:lastModifiedBy>
  <cp:revision>46</cp:revision>
  <dcterms:created xsi:type="dcterms:W3CDTF">2020-06-03T11:56:49Z</dcterms:created>
  <dcterms:modified xsi:type="dcterms:W3CDTF">2020-06-15T14:52:18Z</dcterms:modified>
</cp:coreProperties>
</file>