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5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41" y="564728"/>
            <a:ext cx="22193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497038" y="971036"/>
            <a:ext cx="641136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6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6383" y="712300"/>
            <a:ext cx="5022616" cy="404707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>Questão 1: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27" y="6107185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485709" y="61708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7022524" y="3053890"/>
            <a:ext cx="4658326" cy="5111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 amarela.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6435872" y="304602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7022527" y="3707931"/>
            <a:ext cx="4658323" cy="511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Zica vírus.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6422993" y="378491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7022527" y="4426366"/>
            <a:ext cx="4658327" cy="595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6422993" y="447559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7022529" y="5115141"/>
            <a:ext cx="4658325" cy="4871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própria dengue.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6435872" y="5143528"/>
            <a:ext cx="419450" cy="4303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Retângulo 14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sp>
        <p:nvSpPr>
          <p:cNvPr id="16" name="Fluxograma: Fita perfurada 15"/>
          <p:cNvSpPr/>
          <p:nvPr/>
        </p:nvSpPr>
        <p:spPr>
          <a:xfrm rot="956363">
            <a:off x="9744411" y="544044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pic>
        <p:nvPicPr>
          <p:cNvPr id="18" name="Espaço Reservado para Conteúdo 1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76" y="432727"/>
            <a:ext cx="1024007" cy="1030833"/>
          </a:xfrm>
        </p:spPr>
      </p:pic>
      <p:sp>
        <p:nvSpPr>
          <p:cNvPr id="21" name="Retângulo 20"/>
          <p:cNvSpPr/>
          <p:nvPr/>
        </p:nvSpPr>
        <p:spPr>
          <a:xfrm>
            <a:off x="2936383" y="1086783"/>
            <a:ext cx="2613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Analise a charge a seguir: </a:t>
            </a:r>
            <a:endParaRPr lang="pt-BR" sz="1600" dirty="0"/>
          </a:p>
        </p:txBody>
      </p:sp>
      <p:sp>
        <p:nvSpPr>
          <p:cNvPr id="30" name="Retângulo 29"/>
          <p:cNvSpPr/>
          <p:nvPr/>
        </p:nvSpPr>
        <p:spPr>
          <a:xfrm>
            <a:off x="6842443" y="2167453"/>
            <a:ext cx="4718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Entende-se que a “ironia” apresentada na charge refere-se ao: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05" y="1799820"/>
            <a:ext cx="4931292" cy="41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29513" y="712314"/>
            <a:ext cx="2389910" cy="822454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Questão </a:t>
            </a:r>
            <a:r>
              <a:rPr lang="pt-BR" sz="2000" b="1" dirty="0"/>
              <a:t>2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4877" y="1893479"/>
            <a:ext cx="543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concluir que diferentes contextos sociais e comunicativos exigem diferentes linguagens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A linguagem utilizada na charge ao lado é: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585348" y="6132814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139" y="6088940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1546390" y="5287074"/>
            <a:ext cx="3154399" cy="450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 informal.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1020708" y="529946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1526038" y="3831969"/>
            <a:ext cx="3174752" cy="554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com regras gramaticais. 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1020708" y="390402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1526037" y="4604903"/>
            <a:ext cx="3174752" cy="52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Linguagem não verbal. 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1010702" y="464837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1526037" y="3115362"/>
            <a:ext cx="3174752" cy="57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ou coloquial.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1004877" y="320831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Fluxograma: Fita perfurada 16"/>
          <p:cNvSpPr/>
          <p:nvPr/>
        </p:nvSpPr>
        <p:spPr>
          <a:xfrm rot="956363">
            <a:off x="9813596" y="392092"/>
            <a:ext cx="1621585" cy="82729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269" y="433713"/>
            <a:ext cx="1152244" cy="115834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6581104" y="1466862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charge abaixo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arge: Dengue Folia | Jornal Midiama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4" y="1939997"/>
            <a:ext cx="5005495" cy="39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 rot="5400000">
            <a:off x="9133315" y="3286525"/>
            <a:ext cx="52832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://www.midiamax.com.br/wp-content/uploads/2019/03/Dia-02-03-2019-Folia-Dengue.jpg</a:t>
            </a: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5162" y="129310"/>
            <a:ext cx="4171010" cy="801153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3</a:t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imagem abaixo e responda: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38037" y="4959011"/>
            <a:ext cx="10058400" cy="744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os elementos textuais e função social, assinale a alternativa que indica o objetivo central do texto/imagem acima: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685291" y="5829417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Narrar um fato.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064822" y="578665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685290" y="6299688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o leitor.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067367" y="627114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6866172" y="5852393"/>
            <a:ext cx="372059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 humor.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6245703" y="580005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6841488" y="6271144"/>
            <a:ext cx="3745274" cy="449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mudanças de espaço e tempo.</a:t>
            </a:r>
            <a:endParaRPr lang="pt-B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6253805" y="627114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347208" y="6141817"/>
            <a:ext cx="1188895" cy="528062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9730" y="6187952"/>
            <a:ext cx="1072417" cy="556254"/>
          </a:xfrm>
          <a:prstGeom prst="rect">
            <a:avLst/>
          </a:prstGeom>
        </p:spPr>
      </p:pic>
      <p:sp>
        <p:nvSpPr>
          <p:cNvPr id="17" name="Fluxograma: Fita perfurada 16"/>
          <p:cNvSpPr/>
          <p:nvPr/>
        </p:nvSpPr>
        <p:spPr>
          <a:xfrm rot="956363">
            <a:off x="10076178" y="174301"/>
            <a:ext cx="1790195" cy="80974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sp>
        <p:nvSpPr>
          <p:cNvPr id="19" name="Retângulo 18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914" y="96312"/>
            <a:ext cx="898688" cy="90344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397" y="1065175"/>
            <a:ext cx="10351165" cy="3952190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 rot="16200000">
            <a:off x="9092909" y="2931515"/>
            <a:ext cx="570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https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www.jcnet.com.br/banco_imagem/images/esportes/i15186_Dengue_sintomas_cor.jpg</a:t>
            </a: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9910" y="117344"/>
            <a:ext cx="4171010" cy="801153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</a:t>
            </a:r>
            <a:r>
              <a:rPr lang="pt-BR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</a:t>
            </a: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bserve e leia com atenção: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60019" y="4884989"/>
            <a:ext cx="10058400" cy="744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as informações acima, o principal fator que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dengue clássica da hemorrágica é: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669924" y="5726697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Manchas e erupções.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066876" y="569351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6841487" y="5675039"/>
            <a:ext cx="3939171" cy="448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momento em que cessa a febre e surge sinais de alerta.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6253805" y="564457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654559" y="6329867"/>
            <a:ext cx="3450027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atrás dos olhos.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066876" y="6278106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6841488" y="6271144"/>
            <a:ext cx="3939170" cy="449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 alta com início súbito.</a:t>
            </a:r>
            <a:endParaRPr lang="pt-B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6253805" y="627114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347208" y="6141817"/>
            <a:ext cx="1188895" cy="528062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9730" y="6187952"/>
            <a:ext cx="1072417" cy="556254"/>
          </a:xfrm>
          <a:prstGeom prst="rect">
            <a:avLst/>
          </a:prstGeom>
        </p:spPr>
      </p:pic>
      <p:sp>
        <p:nvSpPr>
          <p:cNvPr id="17" name="Fluxograma: Fita perfurada 16"/>
          <p:cNvSpPr/>
          <p:nvPr/>
        </p:nvSpPr>
        <p:spPr>
          <a:xfrm rot="956363">
            <a:off x="10302860" y="284540"/>
            <a:ext cx="1635390" cy="76713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white"/>
                </a:solidFill>
              </a:rPr>
              <a:t>Responda em seu caderno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222" y="74731"/>
            <a:ext cx="898688" cy="90344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732" y="1063868"/>
            <a:ext cx="9811927" cy="3746303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 rot="16200000">
            <a:off x="9092909" y="2931515"/>
            <a:ext cx="570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https</a:t>
            </a:r>
            <a:r>
              <a:rPr lang="pt-B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www.jcnet.com.br/banco_imagem/images/esportes/i15186_Dengue_sintomas_cor.jpg</a:t>
            </a:r>
          </a:p>
        </p:txBody>
      </p:sp>
    </p:spTree>
    <p:extLst>
      <p:ext uri="{BB962C8B-B14F-4D97-AF65-F5344CB8AC3E}">
        <p14:creationId xmlns:p14="http://schemas.microsoft.com/office/powerpoint/2010/main" val="40383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0753" y="784651"/>
            <a:ext cx="79906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Conferindo os acertos</a:t>
            </a:r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400" dirty="0" smtClean="0"/>
              <a:t>Gabarito:</a:t>
            </a:r>
          </a:p>
          <a:p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1- C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2- 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3- B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4- C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896</TotalTime>
  <Words>324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Cacho</vt:lpstr>
      <vt:lpstr>Apresentação do PowerPoint</vt:lpstr>
      <vt:lpstr>Apresentação do PowerPoint</vt:lpstr>
      <vt:lpstr>Questão 1:    </vt:lpstr>
      <vt:lpstr>Questão 2</vt:lpstr>
      <vt:lpstr>Questão 3  Observe a imagem abaixo e responda:</vt:lpstr>
      <vt:lpstr>Questão 4  Observe e leia com atenção:</vt:lpstr>
      <vt:lpstr>Apresentação do PowerPoint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127</cp:revision>
  <dcterms:created xsi:type="dcterms:W3CDTF">2020-06-03T11:56:49Z</dcterms:created>
  <dcterms:modified xsi:type="dcterms:W3CDTF">2020-06-29T12:28:10Z</dcterms:modified>
</cp:coreProperties>
</file>