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8" r:id="rId5"/>
    <p:sldId id="279" r:id="rId6"/>
    <p:sldId id="258" r:id="rId7"/>
    <p:sldId id="259" r:id="rId8"/>
    <p:sldId id="260" r:id="rId9"/>
    <p:sldId id="269" r:id="rId10"/>
    <p:sldId id="273" r:id="rId11"/>
    <p:sldId id="274" r:id="rId12"/>
    <p:sldId id="276" r:id="rId13"/>
    <p:sldId id="275" r:id="rId14"/>
    <p:sldId id="277" r:id="rId15"/>
    <p:sldId id="262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30/07/2020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69811"/>
            <a:ext cx="9601196" cy="33544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Para a resolução da próxima atividade, você deverá ler os arquivos em anexo: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começar!?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665926" y="3644721"/>
            <a:ext cx="71606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- História;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pt-BR" sz="2400" b="1" dirty="0">
                <a:solidFill>
                  <a:schemeClr val="tx1"/>
                </a:solidFill>
              </a:rPr>
              <a:t>Carta da Terra – Objetivos e Princípios.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061137" y="1176865"/>
            <a:ext cx="406972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>
                <a:ln w="3175" cmpd="sng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ATENÇÃO!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796154"/>
            <a:ext cx="2439108" cy="1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Opinião:</a:t>
            </a:r>
            <a:r>
              <a:rPr lang="pt-BR" dirty="0"/>
              <a:t> O que é?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6" y="982132"/>
            <a:ext cx="2183839" cy="1294047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>
          <a:xfrm>
            <a:off x="2093643" y="2575775"/>
            <a:ext cx="8016272" cy="301365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Opinião: Aprenda a pronunciar.</a:t>
            </a:r>
          </a:p>
          <a:p>
            <a:pPr algn="ctr"/>
            <a:r>
              <a:rPr lang="pt-BR" sz="2400" dirty="0"/>
              <a:t>Substantivo feminino:</a:t>
            </a:r>
          </a:p>
          <a:p>
            <a:pPr algn="ctr"/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b="1" dirty="0"/>
              <a:t>1. maneira de pensar, de ver, de julgar.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/>
              <a:t>2. julgamento pessoal; parecer, pensamento.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04282" y="6456278"/>
            <a:ext cx="27753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Disponível em: www.google.com/dicionario</a:t>
            </a:r>
          </a:p>
        </p:txBody>
      </p:sp>
    </p:spTree>
    <p:extLst>
      <p:ext uri="{BB962C8B-B14F-4D97-AF65-F5344CB8AC3E}">
        <p14:creationId xmlns:p14="http://schemas.microsoft.com/office/powerpoint/2010/main" val="83902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58152" y="1190242"/>
            <a:ext cx="935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Produção de Texto.</a:t>
            </a:r>
            <a:br>
              <a:rPr lang="pt-BR" sz="32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Leia atentamente as orientações a seguir: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888642" y="2434106"/>
            <a:ext cx="10348709" cy="378638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Lembrando que, para a realização das atividades você deverá ler os arquivos em anexo: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“Carta da Terra – História” e “Carta da Terra – Objetivos e Princípios.”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Após a leitura, você deverá realizar uma produção texto, escrevendo a sua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opinião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sobre o que leu;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 produção textual deverá ter de 10 a 15 linhas;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Desenvolva em seu caderno;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Lembre-se! Os alunos irão rever estas atividades na volta às aulas.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" y="808828"/>
            <a:ext cx="2011932" cy="1216774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750113" y="5100034"/>
            <a:ext cx="8747978" cy="7598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próxima página, temos uma incrível proposta para você! Estão curiosos (as)? Então, vamos lá ! </a:t>
            </a:r>
          </a:p>
        </p:txBody>
      </p:sp>
    </p:spTree>
    <p:extLst>
      <p:ext uri="{BB962C8B-B14F-4D97-AF65-F5344CB8AC3E}">
        <p14:creationId xmlns:p14="http://schemas.microsoft.com/office/powerpoint/2010/main" val="154349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4553" y="2486096"/>
            <a:ext cx="9697792" cy="36313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opinião é muito importante e pode ajudar outras pessoas a se conscientizarem sobre o tema!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 sua produção de texto para:</a:t>
            </a:r>
          </a:p>
          <a:p>
            <a:pPr marL="0" indent="0" algn="ctr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esqueça! Coloque seu nome completo, escola e a série.</a:t>
            </a:r>
          </a:p>
          <a:p>
            <a:pPr marL="0" indent="0" algn="ctr">
              <a:buNone/>
            </a:pP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texto será um sucesso!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Deixe que todos vejam o seu talento!</a:t>
            </a:r>
          </a:p>
          <a:p>
            <a:pPr marL="0" indent="0" algn="ctr"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421546" y="1009823"/>
            <a:ext cx="7817158" cy="10765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Quer ver a sua </a:t>
            </a:r>
            <a:r>
              <a:rPr lang="pt-BR" sz="3200" b="1" dirty="0">
                <a:ln w="3175" cmpd="sng">
                  <a:noFill/>
                </a:ln>
                <a:solidFill>
                  <a:prstClr val="black"/>
                </a:solidFill>
              </a:rPr>
              <a:t>Produção de Texto 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no site </a:t>
            </a:r>
            <a:r>
              <a:rPr lang="pt-BR" sz="3200" dirty="0">
                <a:ln w="3175" cmpd="sng">
                  <a:noFill/>
                </a:ln>
                <a:solidFill>
                  <a:srgbClr val="00B0F0"/>
                </a:solidFill>
              </a:rPr>
              <a:t>educa.alfenas.mg.gov.br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</a:rPr>
              <a:t> </a:t>
            </a:r>
            <a:r>
              <a:rPr lang="pt-BR" sz="3200" dirty="0">
                <a:ln w="3175" cmpd="sng"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3" y="834791"/>
            <a:ext cx="1601593" cy="104552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361562" y="2975020"/>
            <a:ext cx="9601196" cy="3142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304566" y="3619200"/>
            <a:ext cx="7431110" cy="682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equipe.pedagogica@alfenas.mg.gov.br</a:t>
            </a:r>
          </a:p>
        </p:txBody>
      </p:sp>
      <p:sp>
        <p:nvSpPr>
          <p:cNvPr id="9" name="Texto explicativo em seta para a esquerda 8"/>
          <p:cNvSpPr/>
          <p:nvPr/>
        </p:nvSpPr>
        <p:spPr>
          <a:xfrm>
            <a:off x="8937938" y="4726546"/>
            <a:ext cx="2498501" cy="139091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envio não é obrigatório!</a:t>
            </a:r>
          </a:p>
        </p:txBody>
      </p:sp>
    </p:spTree>
    <p:extLst>
      <p:ext uri="{BB962C8B-B14F-4D97-AF65-F5344CB8AC3E}">
        <p14:creationId xmlns:p14="http://schemas.microsoft.com/office/powerpoint/2010/main" val="277220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realizar ou refazer as atividades o número de vezes que desejar 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A48C43-627F-4205-9C32-92C62C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70" y="982132"/>
            <a:ext cx="9558128" cy="1303867"/>
          </a:xfrm>
        </p:spPr>
        <p:txBody>
          <a:bodyPr>
            <a:normAutofit/>
          </a:bodyPr>
          <a:lstStyle/>
          <a:p>
            <a:r>
              <a:rPr lang="pt-BR" sz="2400" b="1" dirty="0"/>
              <a:t>VAMOS CONFERIR AS RESPOSTAS?</a:t>
            </a:r>
          </a:p>
        </p:txBody>
      </p:sp>
      <p:sp>
        <p:nvSpPr>
          <p:cNvPr id="3" name="Ondulado Duplo 2">
            <a:extLst>
              <a:ext uri="{FF2B5EF4-FFF2-40B4-BE49-F238E27FC236}">
                <a16:creationId xmlns="" xmlns:a16="http://schemas.microsoft.com/office/drawing/2014/main" id="{CBB8DEA1-43B3-49DD-B51E-3FF03EC22A2A}"/>
              </a:ext>
            </a:extLst>
          </p:cNvPr>
          <p:cNvSpPr/>
          <p:nvPr/>
        </p:nvSpPr>
        <p:spPr>
          <a:xfrm>
            <a:off x="3405809" y="1164348"/>
            <a:ext cx="5645426" cy="939433"/>
          </a:xfrm>
          <a:prstGeom prst="doubleWav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3D15014-4B05-4EA2-8A0E-A6495AA84F7C}"/>
              </a:ext>
            </a:extLst>
          </p:cNvPr>
          <p:cNvSpPr txBox="1"/>
          <p:nvPr/>
        </p:nvSpPr>
        <p:spPr>
          <a:xfrm>
            <a:off x="1179443" y="2676939"/>
            <a:ext cx="4041914" cy="213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ATIVIDADE I-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III- C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IV- D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 V- B</a:t>
            </a:r>
          </a:p>
        </p:txBody>
      </p:sp>
    </p:spTree>
    <p:extLst>
      <p:ext uri="{BB962C8B-B14F-4D97-AF65-F5344CB8AC3E}">
        <p14:creationId xmlns:p14="http://schemas.microsoft.com/office/powerpoint/2010/main" val="33179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 e interprete os textos atentamente e clique nas alternativas que você considera corretas. 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95401" y="599862"/>
            <a:ext cx="97432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PREFERIR, REGISTRE AS PERGUNTAS E RESPOSTA EM SEU CADERNO.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479518"/>
            <a:ext cx="9362208" cy="527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 AMBIENTE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5" y="3162529"/>
            <a:ext cx="3105149" cy="20270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-2721200" y="3262974"/>
            <a:ext cx="6016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Fonte/Gif: https://i.pinimg.com/originals/2b/07/f6/2b07f62987e987d4e53e84aa8b963b83.gif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alternativo 3"/>
          <p:cNvSpPr/>
          <p:nvPr/>
        </p:nvSpPr>
        <p:spPr>
          <a:xfrm>
            <a:off x="3065172" y="953037"/>
            <a:ext cx="5834129" cy="4121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e o meio ambiente</a:t>
            </a:r>
          </a:p>
        </p:txBody>
      </p:sp>
      <p:sp>
        <p:nvSpPr>
          <p:cNvPr id="5" name="Fluxograma: Processo alternativo 4"/>
          <p:cNvSpPr/>
          <p:nvPr/>
        </p:nvSpPr>
        <p:spPr>
          <a:xfrm>
            <a:off x="785612" y="1571221"/>
            <a:ext cx="10457644" cy="46363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pensamos em trabalho, logo nos vêm a ideia de nosso esforço para realizá-lo ou do tempo que vamos gastar executando essa atividade. O que revela uma visão um tanto egoísta, pois nos viramos sempre para nós mesmos; se envolver dinheiro ou nota, aí sim que o eu mesmo fala mais alto. Antes de continuarmos esse “papo”, vamos tentar definir o que é trabalho.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Trabalho pode ser entendido como o resultado de uma ação sobre o meio, que o modifica de forma a trazer algum tipo de benefício para quem executa essa ação. </a:t>
            </a:r>
          </a:p>
          <a:p>
            <a:pPr indent="457200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Veja que nessa conceituação aparecem os termos ação, meio, modificação e benefício. As preocupações humanas: esforço, tempo e valorização não entram nesse conceito, não por não serem importantes, mas porque o sentido da palavra é mais amplo e abrangente e não visa só a nosso “umbigo”. A visão humana atual do que é o trabalho tem contribuído para uma postura individual, em que o que interessa é o benefício próprio, sendo ignoradas as modificações impostas ao meio.</a:t>
            </a:r>
          </a:p>
        </p:txBody>
      </p:sp>
      <p:pic>
        <p:nvPicPr>
          <p:cNvPr id="6" name="Imagem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7" y="6181285"/>
            <a:ext cx="130465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alternativo 4"/>
          <p:cNvSpPr/>
          <p:nvPr/>
        </p:nvSpPr>
        <p:spPr>
          <a:xfrm>
            <a:off x="875762" y="824249"/>
            <a:ext cx="10367493" cy="538336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um trabalho, estão sempre envolvidos: a mão de obra, a matéria-prima, as ferramentas, o produto e os resíduos. Esse trabalho pode ser algo muito complexo como a produção de um automóvel numa linha de montagem ou até a execução de uma atividade proposta de matemática: nesse caso, a mão de obra é o aluno, a matéria-prima é seu conhecimento, as ferramentas são lápis, borracha, papel, etc., o produto é o próprio trabalho e os resíduos são as raspas de borracha, as tiras de madeira do lápis apontado, as unhas roídas, etc.</a:t>
            </a:r>
          </a:p>
          <a:p>
            <a:pPr indent="457200" algn="just"/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Veja que nos preocupamos, antes de realizar o trabalho, basicamente, com as longas horas “perdidas” para executá-lo e com o esforço mental e físico para sua realização. Após a execução, simplesmente, ficamos preocupados com a entrega e a valorização (nota dada ao produto de nosso esforço).</a:t>
            </a:r>
          </a:p>
          <a:p>
            <a:pPr indent="457200" algn="just"/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r"/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 Nunes </a:t>
            </a:r>
            <a:r>
              <a:rPr lang="pt-BR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Mestriner</a:t>
            </a:r>
            <a:r>
              <a:rPr lang="pt-B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Trabalho e consumo. São Paulo: Ícone, 2000, p.27-8.</a:t>
            </a:r>
          </a:p>
        </p:txBody>
      </p:sp>
      <p:pic>
        <p:nvPicPr>
          <p:cNvPr id="6" name="Imagem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167" y="6181285"/>
            <a:ext cx="130465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FCC3788D-60D5-40B5-B7FC-5FD6683EB533}"/>
              </a:ext>
            </a:extLst>
          </p:cNvPr>
          <p:cNvSpPr/>
          <p:nvPr/>
        </p:nvSpPr>
        <p:spPr>
          <a:xfrm>
            <a:off x="1841679" y="2936383"/>
            <a:ext cx="8642748" cy="52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associada a uma linguagem informal.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37B24E76-A9FA-48C6-A18D-B3EC6ED3A4C9}"/>
              </a:ext>
            </a:extLst>
          </p:cNvPr>
          <p:cNvSpPr/>
          <p:nvPr/>
        </p:nvSpPr>
        <p:spPr>
          <a:xfrm>
            <a:off x="1247043" y="300325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ABF03409-4DF1-46AE-B55B-B844C2C131A2}"/>
              </a:ext>
            </a:extLst>
          </p:cNvPr>
          <p:cNvSpPr/>
          <p:nvPr/>
        </p:nvSpPr>
        <p:spPr>
          <a:xfrm>
            <a:off x="1841679" y="3723558"/>
            <a:ext cx="8642748" cy="461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 que está equivocada.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25990D39-0E79-4CFD-A192-7ADFF1CE4DA1}"/>
              </a:ext>
            </a:extLst>
          </p:cNvPr>
          <p:cNvSpPr/>
          <p:nvPr/>
        </p:nvSpPr>
        <p:spPr>
          <a:xfrm>
            <a:off x="1247043" y="370382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3C5DF113-9F73-4D16-BCDF-C38A436D5271}"/>
              </a:ext>
            </a:extLst>
          </p:cNvPr>
          <p:cNvSpPr/>
          <p:nvPr/>
        </p:nvSpPr>
        <p:spPr>
          <a:xfrm>
            <a:off x="1841679" y="5303724"/>
            <a:ext cx="8642748" cy="53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TrebuchetMS"/>
              </a:rPr>
              <a:t>A palavra é uma metáfora.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DD8B4EB3-0DAA-4808-B82F-D628E4D89D97}"/>
              </a:ext>
            </a:extLst>
          </p:cNvPr>
          <p:cNvSpPr/>
          <p:nvPr/>
        </p:nvSpPr>
        <p:spPr>
          <a:xfrm>
            <a:off x="1247043" y="5344397"/>
            <a:ext cx="419450" cy="45084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732C2EBA-6958-4F57-BDAE-7D348D1DC181}"/>
              </a:ext>
            </a:extLst>
          </p:cNvPr>
          <p:cNvSpPr/>
          <p:nvPr/>
        </p:nvSpPr>
        <p:spPr>
          <a:xfrm>
            <a:off x="1841679" y="4397926"/>
            <a:ext cx="8642748" cy="646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palavra está gramaticalmente incorreta.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17E194FB-B22A-4882-9FE1-F6D7B1A88348}"/>
              </a:ext>
            </a:extLst>
          </p:cNvPr>
          <p:cNvSpPr/>
          <p:nvPr/>
        </p:nvSpPr>
        <p:spPr>
          <a:xfrm>
            <a:off x="1247043" y="452411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-2403242" y="2985934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FONTE/GIF: http://www.eraumavezbrasil.com.br/wp-content/uploads/2016/10/191_title_1.jpg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95060" y="1094392"/>
            <a:ext cx="8530827" cy="10386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“[…] não visa só a nosso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“umbigo”.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palavra grifada foi colocada entre aspas porque:</a:t>
            </a:r>
          </a:p>
        </p:txBody>
      </p:sp>
      <p:pic>
        <p:nvPicPr>
          <p:cNvPr id="1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0" y="908015"/>
            <a:ext cx="1326595" cy="837658"/>
          </a:xfrm>
        </p:spPr>
      </p:pic>
      <p:sp>
        <p:nvSpPr>
          <p:cNvPr id="6" name="Retângulo 5"/>
          <p:cNvSpPr/>
          <p:nvPr/>
        </p:nvSpPr>
        <p:spPr>
          <a:xfrm>
            <a:off x="2545722" y="6452626"/>
            <a:ext cx="775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Disponível em: https://acessaber.com.br/atividades/interpretacao-de-texto-o-trabalho-e-o-meio-ambiente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2D291754-E6C3-4C21-A48A-15A0D403F256}"/>
              </a:ext>
            </a:extLst>
          </p:cNvPr>
          <p:cNvSpPr/>
          <p:nvPr/>
        </p:nvSpPr>
        <p:spPr>
          <a:xfrm>
            <a:off x="5151311" y="650584"/>
            <a:ext cx="2135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</a:t>
            </a: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46641" y="1049280"/>
            <a:ext cx="3193329" cy="378835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Leia o trecho: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2067143" y="5356611"/>
            <a:ext cx="702534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 ou transitório.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1354420" y="538319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2067145" y="3983850"/>
            <a:ext cx="7025339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Equivocadas.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1354420" y="401984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2067143" y="3282783"/>
            <a:ext cx="7025339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Privilegiadas.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1354420" y="333181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2067143" y="4630498"/>
            <a:ext cx="7025341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Menosprezadas.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1354420" y="470151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146641" y="1532767"/>
            <a:ext cx="6229443" cy="498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“[…] sendo </a:t>
            </a:r>
            <a:r>
              <a:rPr lang="pt-BR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ignoradas</a:t>
            </a:r>
            <a:r>
              <a:rPr lang="pt-BR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modificações […]”</a:t>
            </a: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9" y="780564"/>
            <a:ext cx="2204033" cy="1411919"/>
          </a:xfrm>
          <a:prstGeom prst="rect">
            <a:avLst/>
          </a:prstGeom>
        </p:spPr>
      </p:pic>
      <p:sp>
        <p:nvSpPr>
          <p:cNvPr id="2" name="Retângulo de cantos arredondados 1"/>
          <p:cNvSpPr/>
          <p:nvPr/>
        </p:nvSpPr>
        <p:spPr>
          <a:xfrm>
            <a:off x="2067143" y="2341264"/>
            <a:ext cx="7439793" cy="676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palavra grifada poderia ser substituída por: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45722" y="6452626"/>
            <a:ext cx="775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Disponível em: https://acessaber.com.br/atividades/interpretacao-de-texto-o-trabalho-e-o-meio-ambiente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1D1169AA-B346-4D52-AD55-C418047E527E}"/>
              </a:ext>
            </a:extLst>
          </p:cNvPr>
          <p:cNvSpPr/>
          <p:nvPr/>
        </p:nvSpPr>
        <p:spPr>
          <a:xfrm>
            <a:off x="5270581" y="690485"/>
            <a:ext cx="22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</a:t>
            </a: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3902388" y="2935040"/>
            <a:ext cx="5083420" cy="529378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Lugar.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948006" y="3002588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3902388" y="4510836"/>
            <a:ext cx="5083420" cy="5055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Oposição.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948006" y="453705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3902388" y="3727911"/>
            <a:ext cx="5083420" cy="519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948006" y="379048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3902388" y="5279887"/>
            <a:ext cx="5083420" cy="427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Explicação.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948006" y="529927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706024" y="1191813"/>
            <a:ext cx="8331169" cy="119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trecho “[…] não por não serem importantes, </a:t>
            </a:r>
            <a:r>
              <a:rPr lang="pt-BR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porque o sentido da palavra é mais amplo e abrangente e não visa só a nosso “umbigo”. O termo grifado nos dá a ideia de:</a:t>
            </a:r>
            <a:endParaRPr lang="pt-BR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5" y="1155240"/>
            <a:ext cx="1711574" cy="1096446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992408" y="6505944"/>
            <a:ext cx="775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Disponível em: https://acessaber.com.br/atividades/interpretacao-de-texto-o-trabalho-e-o-meio-ambiente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98C15585-3553-49F2-B182-37296814B353}"/>
              </a:ext>
            </a:extLst>
          </p:cNvPr>
          <p:cNvSpPr/>
          <p:nvPr/>
        </p:nvSpPr>
        <p:spPr>
          <a:xfrm>
            <a:off x="5270581" y="688698"/>
            <a:ext cx="237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III</a:t>
            </a: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3648230" y="2793540"/>
            <a:ext cx="6072011" cy="551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postura individual, em que o que interessa é o benefício próprio.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670492" y="287017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3648229" y="5321339"/>
            <a:ext cx="6072011" cy="577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de uma ação sobre o meio.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670492" y="540969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3648230" y="4474417"/>
            <a:ext cx="6072011" cy="5897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 muito complexo como a produção de um automóvel numa linha de montagem.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670492" y="45721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3648230" y="3602258"/>
            <a:ext cx="6072011" cy="614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um o esforço mental e físico para sua realização.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670492" y="371259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926759" y="1415749"/>
            <a:ext cx="6796790" cy="785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o autor, o trabalho pode ser entendido como:</a:t>
            </a:r>
            <a:endParaRPr lang="pt-BR" sz="20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6" y="998828"/>
            <a:ext cx="1737539" cy="106962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805038" y="6491268"/>
            <a:ext cx="775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Disponível em: https://acessaber.com.br/atividades/interpretacao-de-texto-o-trabalho-e-o-meio-ambiente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80FB3EB9-47B6-4868-A4AE-FF399B88A443}"/>
              </a:ext>
            </a:extLst>
          </p:cNvPr>
          <p:cNvSpPr/>
          <p:nvPr/>
        </p:nvSpPr>
        <p:spPr>
          <a:xfrm>
            <a:off x="4899520" y="768613"/>
            <a:ext cx="234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IV</a:t>
            </a:r>
          </a:p>
        </p:txBody>
      </p:sp>
    </p:spTree>
    <p:extLst>
      <p:ext uri="{BB962C8B-B14F-4D97-AF65-F5344CB8AC3E}">
        <p14:creationId xmlns:p14="http://schemas.microsoft.com/office/powerpoint/2010/main" val="24238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856557" y="2769527"/>
            <a:ext cx="7813455" cy="7445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simplesmente, ficar preocupado com a entrega e a valorização (nota dada ao produto de nosso esforço).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003309" y="294463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2856556" y="3652841"/>
            <a:ext cx="7813456" cy="694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associado para uma postura individual, em que o que interessa é o benefício próprio, sendo ignoradas as modificações impostas ao meio.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003309" y="380178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856556" y="4503007"/>
            <a:ext cx="7704120" cy="6742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executar com o esforço mental e físico para sua realização.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003309" y="464301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2856557" y="5305285"/>
            <a:ext cx="7704120" cy="617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 das alternativas estão corretas.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003309" y="541713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164" y="6151228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696147" y="1133127"/>
            <a:ext cx="7864529" cy="1053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Lato"/>
              </a:rPr>
              <a:t>Segundo o texto, como é a visão humana atual do que é o trabalho?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3" y="830967"/>
            <a:ext cx="1836090" cy="108798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59D3CD6-6234-4C99-95FD-ABA3090331FD}"/>
              </a:ext>
            </a:extLst>
          </p:cNvPr>
          <p:cNvSpPr/>
          <p:nvPr/>
        </p:nvSpPr>
        <p:spPr>
          <a:xfrm>
            <a:off x="4820007" y="646301"/>
            <a:ext cx="2218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/>
              <a:t>ATIVIDADE V</a:t>
            </a: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1260</TotalTime>
  <Words>1057</Words>
  <Application>Microsoft Office PowerPoint</Application>
  <PresentationFormat>Widescreen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Garamond</vt:lpstr>
      <vt:lpstr>Lato</vt:lpstr>
      <vt:lpstr>Times New Roman</vt:lpstr>
      <vt:lpstr>TrebuchetMS</vt:lpstr>
      <vt:lpstr>Wingdings</vt:lpstr>
      <vt:lpstr>Orgânico</vt:lpstr>
      <vt:lpstr>1_Orgânico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Leia o trecho:</vt:lpstr>
      <vt:lpstr>Apresentação do PowerPoint</vt:lpstr>
      <vt:lpstr>Apresentação do PowerPoint</vt:lpstr>
      <vt:lpstr>Apresentação do PowerPoint</vt:lpstr>
      <vt:lpstr>Apresentação do PowerPoint</vt:lpstr>
      <vt:lpstr>Opinião: O que é?</vt:lpstr>
      <vt:lpstr>Apresentação do PowerPoint</vt:lpstr>
      <vt:lpstr>Apresentação do PowerPoint</vt:lpstr>
      <vt:lpstr>Apresentação do PowerPoint</vt:lpstr>
      <vt:lpstr>VAMOS CONFERIR AS RESPOSTAS?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215</cp:revision>
  <dcterms:created xsi:type="dcterms:W3CDTF">2020-06-03T11:56:49Z</dcterms:created>
  <dcterms:modified xsi:type="dcterms:W3CDTF">2020-07-30T16:16:00Z</dcterms:modified>
</cp:coreProperties>
</file>