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  <p:sldMasterId id="2147483712" r:id="rId2"/>
  </p:sldMasterIdLst>
  <p:sldIdLst>
    <p:sldId id="256" r:id="rId3"/>
    <p:sldId id="257" r:id="rId4"/>
    <p:sldId id="266" r:id="rId5"/>
    <p:sldId id="270" r:id="rId6"/>
    <p:sldId id="258" r:id="rId7"/>
    <p:sldId id="259" r:id="rId8"/>
    <p:sldId id="271" r:id="rId9"/>
    <p:sldId id="260" r:id="rId10"/>
    <p:sldId id="272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85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34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32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50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87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97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5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8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89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429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8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81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4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84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55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4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5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63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622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78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79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06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35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5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1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2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9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9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6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3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 defTabSz="914400"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1EE2DD1-8CD7-4498-9059-67C7C5B87E7D}" type="slidenum">
              <a:rPr lang="pt-BR" smtClean="0">
                <a:solidFill>
                  <a:prstClr val="black"/>
                </a:solidFill>
              </a:rPr>
              <a:pPr defTabSz="914400"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0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8.gi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tededicas.com.br/quiz-crianca-portugues-e-gramatica-facil.htm" TargetMode="External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811" y="1361209"/>
            <a:ext cx="8915399" cy="374317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t-BR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ANO – ENSINO FUNDAMENTAL II</a:t>
            </a:r>
          </a:p>
          <a:p>
            <a:pPr algn="ctr">
              <a:lnSpc>
                <a:spcPct val="150000"/>
              </a:lnSpc>
            </a:pPr>
            <a:r>
              <a:rPr lang="pt-BR" sz="5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5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</a:t>
            </a:r>
            <a:r>
              <a:rPr lang="pt-B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69" y="128310"/>
            <a:ext cx="1443545" cy="12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59783" y="1465326"/>
            <a:ext cx="88404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se preocupe se o seu desempenho não foi o esperado!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2088570" y="3160705"/>
            <a:ext cx="79906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1438480" y="2503619"/>
            <a:ext cx="9471095" cy="1674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pode </a:t>
            </a:r>
            <a:r>
              <a:rPr lang="pt-B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as atividades o número de vezes que desejar.</a:t>
            </a:r>
            <a:endParaRPr lang="pt-BR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pt-BR" sz="28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Aproveite</a:t>
            </a:r>
            <a:r>
              <a:rPr lang="pt-BR" sz="28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lvl="0" algn="ctr"/>
            <a:r>
              <a:rPr lang="pt-BR" sz="28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Treine e pratique! </a:t>
            </a: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82" y="4779195"/>
            <a:ext cx="1301993" cy="1301993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5967857" y="4355604"/>
            <a:ext cx="1908453" cy="84718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37218" y="1158644"/>
            <a:ext cx="8886419" cy="98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ALUNO (A):</a:t>
            </a:r>
            <a:endParaRPr lang="pt-B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NOSSO PRÓXIMO TEMA SERÁ : JOGOS E BRINCADEIRAS!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ta: para a Direita 7">
            <a:hlinkClick r:id="rId2" action="ppaction://hlinksldjump"/>
            <a:extLst>
              <a:ext uri="{FF2B5EF4-FFF2-40B4-BE49-F238E27FC236}">
                <a16:creationId xmlns="" xmlns:a16="http://schemas.microsoft.com/office/drawing/2014/main" id="{027B5A61-EF93-4EB5-9244-2829481860DD}"/>
              </a:ext>
            </a:extLst>
          </p:cNvPr>
          <p:cNvSpPr/>
          <p:nvPr/>
        </p:nvSpPr>
        <p:spPr>
          <a:xfrm>
            <a:off x="10780017" y="6135190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491420" y="5032671"/>
            <a:ext cx="9378013" cy="11025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O </a:t>
            </a:r>
            <a:r>
              <a:rPr lang="pt-BR" sz="2000" b="1" dirty="0">
                <a:solidFill>
                  <a:schemeClr val="tx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objetivo do trabalho com a neurociência </a:t>
            </a:r>
            <a:r>
              <a:rPr lang="pt-BR" sz="2000" b="1" dirty="0" smtClean="0">
                <a:solidFill>
                  <a:schemeClr val="tx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está associado </a:t>
            </a:r>
            <a:r>
              <a:rPr lang="pt-BR" sz="2000" b="1" dirty="0">
                <a:solidFill>
                  <a:schemeClr val="tx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a aprendizagem e ao desenvolvimento cognitivo do ser </a:t>
            </a:r>
            <a:r>
              <a:rPr lang="pt-BR" sz="2000" b="1" dirty="0" smtClean="0">
                <a:solidFill>
                  <a:schemeClr val="tx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humano. Nesta etapa, você </a:t>
            </a:r>
            <a:r>
              <a:rPr lang="pt-BR" sz="2000" b="1" dirty="0">
                <a:solidFill>
                  <a:schemeClr val="tx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pode testar os seus </a:t>
            </a:r>
            <a:r>
              <a:rPr lang="pt-BR" sz="2000" b="1" dirty="0" smtClean="0">
                <a:solidFill>
                  <a:schemeClr val="tx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conhecimentos em interpretação de texto </a:t>
            </a:r>
            <a:r>
              <a:rPr lang="pt-BR" sz="2000" b="1" dirty="0">
                <a:solidFill>
                  <a:schemeClr val="tx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de forma interativa e divertida!</a:t>
            </a:r>
          </a:p>
        </p:txBody>
      </p:sp>
      <p:sp>
        <p:nvSpPr>
          <p:cNvPr id="7" name="Retângulo 6"/>
          <p:cNvSpPr/>
          <p:nvPr/>
        </p:nvSpPr>
        <p:spPr>
          <a:xfrm rot="5400000">
            <a:off x="8877031" y="356947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/>
              <a:t>Fonte/Gif: https</a:t>
            </a:r>
            <a:r>
              <a:rPr lang="pt-BR" sz="1200" dirty="0"/>
              <a:t>://blog.maxieduca.com.br/wp-content/uploads/2019/07/giphy-5.gif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21" y="2534923"/>
            <a:ext cx="3865808" cy="24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64183"/>
            <a:ext cx="9601196" cy="3697626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é tentar acertar as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perguntas realizadas de acordo com as imagens,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clicando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alternativa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você considera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correta. 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ATENÇÃO: O </a:t>
            </a:r>
            <a:r>
              <a:rPr lang="pt-BR" b="1" dirty="0" smtClean="0">
                <a:solidFill>
                  <a:srgbClr val="FF0000"/>
                </a:solidFill>
              </a:rPr>
              <a:t>jogo </a:t>
            </a:r>
            <a:r>
              <a:rPr lang="pt-BR" b="1" dirty="0">
                <a:solidFill>
                  <a:srgbClr val="FF0000"/>
                </a:solidFill>
              </a:rPr>
              <a:t>só funciona no Programa PowerPoint.</a:t>
            </a:r>
          </a:p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24396" y="794391"/>
            <a:ext cx="9743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FIQUE LIGADO 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 NECESSIDADE DE REALIZAR A IMPRESSÃO DESTE MATERIAL.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NÃO SÃO </a:t>
            </a:r>
            <a:r>
              <a:rPr lang="pt-B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OBRIGATÓRIAS.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IRÃO REVER ESTAS ATIVIDADES NA VOLTA ÀS AULAS. </a:t>
            </a:r>
            <a:endParaRPr lang="pt-BR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3225576" y="2916774"/>
            <a:ext cx="5532650" cy="79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funciona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748" y="869457"/>
            <a:ext cx="1521854" cy="152185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5400000">
            <a:off x="8877031" y="356947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/>
              <a:t>Fonte/Gif: https</a:t>
            </a:r>
            <a:r>
              <a:rPr lang="pt-BR" sz="1200" dirty="0"/>
              <a:t>://blog.maxieduca.com.br/wp-content/uploads/2019/07/giphy-5.gif</a:t>
            </a:r>
          </a:p>
        </p:txBody>
      </p:sp>
    </p:spTree>
    <p:extLst>
      <p:ext uri="{BB962C8B-B14F-4D97-AF65-F5344CB8AC3E}">
        <p14:creationId xmlns:p14="http://schemas.microsoft.com/office/powerpoint/2010/main" val="17718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727" y="6107185"/>
            <a:ext cx="1304657" cy="676715"/>
          </a:xfrm>
          <a:prstGeom prst="rect">
            <a:avLst/>
          </a:prstGeom>
        </p:spPr>
      </p:pic>
      <p:sp>
        <p:nvSpPr>
          <p:cNvPr id="4" name="Seta: para a Esquerda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DE63EEE1-2D11-4138-B43B-9AEEC98A6568}"/>
              </a:ext>
            </a:extLst>
          </p:cNvPr>
          <p:cNvSpPr/>
          <p:nvPr/>
        </p:nvSpPr>
        <p:spPr>
          <a:xfrm>
            <a:off x="241677" y="6107185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691437" y="1234510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atentamente a imagem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seguir: </a:t>
            </a:r>
            <a:endParaRPr lang="pt-BR" b="1" dirty="0">
              <a:solidFill>
                <a:prstClr val="black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39" y="658249"/>
            <a:ext cx="1521854" cy="1521854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 rot="5400000">
            <a:off x="8877031" y="356947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>
                <a:solidFill>
                  <a:prstClr val="black"/>
                </a:solidFill>
              </a:rPr>
              <a:t>Fonte/Gif: https</a:t>
            </a:r>
            <a:r>
              <a:rPr lang="pt-BR" sz="1200" dirty="0">
                <a:solidFill>
                  <a:prstClr val="black"/>
                </a:solidFill>
              </a:rPr>
              <a:t>://blog.maxieduca.com.br/wp-content/uploads/2019/07/giphy-5.gif</a:t>
            </a:r>
          </a:p>
        </p:txBody>
      </p:sp>
      <p:pic>
        <p:nvPicPr>
          <p:cNvPr id="17" name="Espaço Reservado para Conteúdo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434" y="2292425"/>
            <a:ext cx="9638780" cy="377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727" y="6107185"/>
            <a:ext cx="1304657" cy="676715"/>
          </a:xfrm>
          <a:prstGeom prst="rect">
            <a:avLst/>
          </a:prstGeom>
        </p:spPr>
      </p:pic>
      <p:sp>
        <p:nvSpPr>
          <p:cNvPr id="4" name="Seta: para a Esquerda 3">
            <a:hlinkClick r:id="rId5" action="ppaction://hlinksldjump"/>
            <a:extLst>
              <a:ext uri="{FF2B5EF4-FFF2-40B4-BE49-F238E27FC236}">
                <a16:creationId xmlns="" xmlns:a16="http://schemas.microsoft.com/office/drawing/2014/main" id="{DE63EEE1-2D11-4138-B43B-9AEEC98A6568}"/>
              </a:ext>
            </a:extLst>
          </p:cNvPr>
          <p:cNvSpPr/>
          <p:nvPr/>
        </p:nvSpPr>
        <p:spPr>
          <a:xfrm>
            <a:off x="196964" y="6135542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FCC3788D-60D5-40B5-B7FC-5FD6683EB533}"/>
              </a:ext>
            </a:extLst>
          </p:cNvPr>
          <p:cNvSpPr/>
          <p:nvPr/>
        </p:nvSpPr>
        <p:spPr>
          <a:xfrm>
            <a:off x="2420701" y="3079881"/>
            <a:ext cx="2130803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amarelo</a:t>
            </a:r>
            <a:endParaRPr lang="pt-BR" dirty="0"/>
          </a:p>
        </p:txBody>
      </p:sp>
      <p:sp>
        <p:nvSpPr>
          <p:cNvPr id="5" name="Elipse 4">
            <a:extLst>
              <a:ext uri="{FF2B5EF4-FFF2-40B4-BE49-F238E27FC236}">
                <a16:creationId xmlns="" xmlns:a16="http://schemas.microsoft.com/office/drawing/2014/main" id="{37B24E76-A9FA-48C6-A18D-B3EC6ED3A4C9}"/>
              </a:ext>
            </a:extLst>
          </p:cNvPr>
          <p:cNvSpPr/>
          <p:nvPr/>
        </p:nvSpPr>
        <p:spPr>
          <a:xfrm>
            <a:off x="1769582" y="3045332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ABF03409-4DF1-46AE-B55B-B844C2C131A2}"/>
              </a:ext>
            </a:extLst>
          </p:cNvPr>
          <p:cNvSpPr/>
          <p:nvPr/>
        </p:nvSpPr>
        <p:spPr>
          <a:xfrm>
            <a:off x="2404958" y="3582686"/>
            <a:ext cx="2130803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azul</a:t>
            </a:r>
            <a:endParaRPr lang="pt-BR" dirty="0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25990D39-0E79-4CFD-A192-7ADFF1CE4DA1}"/>
              </a:ext>
            </a:extLst>
          </p:cNvPr>
          <p:cNvSpPr/>
          <p:nvPr/>
        </p:nvSpPr>
        <p:spPr>
          <a:xfrm>
            <a:off x="1786038" y="3574220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3C5DF113-9F73-4D16-BCDF-C38A436D5271}"/>
              </a:ext>
            </a:extLst>
          </p:cNvPr>
          <p:cNvSpPr/>
          <p:nvPr/>
        </p:nvSpPr>
        <p:spPr>
          <a:xfrm>
            <a:off x="2404957" y="4085491"/>
            <a:ext cx="2130803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verde</a:t>
            </a:r>
            <a:endParaRPr lang="pt-BR" dirty="0"/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DD8B4EB3-0DAA-4808-B82F-D628E4D89D97}"/>
              </a:ext>
            </a:extLst>
          </p:cNvPr>
          <p:cNvSpPr/>
          <p:nvPr/>
        </p:nvSpPr>
        <p:spPr>
          <a:xfrm>
            <a:off x="1786038" y="4103108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732C2EBA-6958-4F57-BDAE-7D348D1DC181}"/>
              </a:ext>
            </a:extLst>
          </p:cNvPr>
          <p:cNvSpPr/>
          <p:nvPr/>
        </p:nvSpPr>
        <p:spPr>
          <a:xfrm>
            <a:off x="2404956" y="4629024"/>
            <a:ext cx="2130803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roxo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17E194FB-B22A-4882-9FE1-F6D7B1A88348}"/>
              </a:ext>
            </a:extLst>
          </p:cNvPr>
          <p:cNvSpPr/>
          <p:nvPr/>
        </p:nvSpPr>
        <p:spPr>
          <a:xfrm>
            <a:off x="1781305" y="4648139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691437" y="1234510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atentamente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 imagem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 seguir: </a:t>
            </a:r>
            <a:endParaRPr lang="pt-BR" b="1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2691437" y="2120312"/>
            <a:ext cx="7200350" cy="604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cor que aparece apenas </a:t>
            </a:r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(uma) vez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imagem é:</a:t>
            </a:r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14" y="872218"/>
            <a:ext cx="1192646" cy="1192646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 rot="5400000">
            <a:off x="8877031" y="356947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/>
              <a:t>Fonte/Gif: https</a:t>
            </a:r>
            <a:r>
              <a:rPr lang="pt-BR" sz="1200" dirty="0"/>
              <a:t>://blog.maxieduca.com.br/wp-content/uploads/2019/07/giphy-5.gif</a:t>
            </a:r>
          </a:p>
        </p:txBody>
      </p:sp>
    </p:spTree>
    <p:extLst>
      <p:ext uri="{BB962C8B-B14F-4D97-AF65-F5344CB8AC3E}">
        <p14:creationId xmlns:p14="http://schemas.microsoft.com/office/powerpoint/2010/main" val="21545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02971" y="623457"/>
            <a:ext cx="2389910" cy="696192"/>
          </a:xfrm>
        </p:spPr>
        <p:txBody>
          <a:bodyPr>
            <a:normAutofit/>
          </a:bodyPr>
          <a:lstStyle/>
          <a:p>
            <a:r>
              <a:rPr lang="pt-BR" sz="2000" b="1" dirty="0"/>
              <a:t>                        </a:t>
            </a:r>
          </a:p>
        </p:txBody>
      </p:sp>
      <p:sp>
        <p:nvSpPr>
          <p:cNvPr id="7" name="Seta: para a Esquerda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59B1B3D6-CE24-4463-AAC3-52B028EF1198}"/>
              </a:ext>
            </a:extLst>
          </p:cNvPr>
          <p:cNvSpPr/>
          <p:nvPr/>
        </p:nvSpPr>
        <p:spPr>
          <a:xfrm>
            <a:off x="274237" y="6101964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8" name="Imagem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5A1F09AF-6676-45E5-9BFA-0A05827B3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47B67968-84E0-48E6-A1DA-6EFDD4F2A1B8}"/>
              </a:ext>
            </a:extLst>
          </p:cNvPr>
          <p:cNvSpPr/>
          <p:nvPr/>
        </p:nvSpPr>
        <p:spPr>
          <a:xfrm>
            <a:off x="4197926" y="5200331"/>
            <a:ext cx="4259600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0000"/>
                </a:solidFill>
                <a:latin typeface="Lato"/>
              </a:rPr>
              <a:t>Todos aparecem em números iguais.</a:t>
            </a:r>
            <a:endParaRPr lang="pt-BR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BB26271-313D-4DE2-9FC3-8050552B296E}"/>
              </a:ext>
            </a:extLst>
          </p:cNvPr>
          <p:cNvSpPr/>
          <p:nvPr/>
        </p:nvSpPr>
        <p:spPr>
          <a:xfrm>
            <a:off x="3213364" y="5170969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693D4622-879B-4877-97B6-5445A0DD8DAC}"/>
              </a:ext>
            </a:extLst>
          </p:cNvPr>
          <p:cNvSpPr/>
          <p:nvPr/>
        </p:nvSpPr>
        <p:spPr>
          <a:xfrm>
            <a:off x="4197926" y="3855684"/>
            <a:ext cx="4248939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0000"/>
                </a:solidFill>
                <a:latin typeface="Lato"/>
              </a:rPr>
              <a:t>Vermelho, laranja e azul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208E340A-4B91-478B-86F4-44E107E65F50}"/>
              </a:ext>
            </a:extLst>
          </p:cNvPr>
          <p:cNvSpPr/>
          <p:nvPr/>
        </p:nvSpPr>
        <p:spPr>
          <a:xfrm>
            <a:off x="3213364" y="3826323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5E9F9D21-3F98-468B-BFAD-B712BC227215}"/>
              </a:ext>
            </a:extLst>
          </p:cNvPr>
          <p:cNvSpPr/>
          <p:nvPr/>
        </p:nvSpPr>
        <p:spPr>
          <a:xfrm>
            <a:off x="4187265" y="4530783"/>
            <a:ext cx="4259600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0000"/>
                </a:solidFill>
                <a:latin typeface="Lato"/>
              </a:rPr>
              <a:t>Laranja, preto e amarelo</a:t>
            </a:r>
            <a:endParaRPr lang="pt-BR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D29071DE-B718-44DE-9C3B-4AE43B8C30AF}"/>
              </a:ext>
            </a:extLst>
          </p:cNvPr>
          <p:cNvSpPr/>
          <p:nvPr/>
        </p:nvSpPr>
        <p:spPr>
          <a:xfrm>
            <a:off x="3213364" y="4501421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="" xmlns:a16="http://schemas.microsoft.com/office/drawing/2014/main" id="{054CCB50-E41D-4D73-AD15-C3CBE08E8490}"/>
              </a:ext>
            </a:extLst>
          </p:cNvPr>
          <p:cNvSpPr/>
          <p:nvPr/>
        </p:nvSpPr>
        <p:spPr>
          <a:xfrm>
            <a:off x="4197926" y="3190118"/>
            <a:ext cx="4248939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0000"/>
                </a:solidFill>
                <a:latin typeface="Lato"/>
              </a:rPr>
              <a:t>Roxo, verde e azul.</a:t>
            </a:r>
            <a:endParaRPr lang="pt-BR" dirty="0">
              <a:ln w="0"/>
              <a:solidFill>
                <a:schemeClr val="tx1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6644F990-BAA9-4F9F-9201-1D6B05957FC3}"/>
              </a:ext>
            </a:extLst>
          </p:cNvPr>
          <p:cNvSpPr/>
          <p:nvPr/>
        </p:nvSpPr>
        <p:spPr>
          <a:xfrm>
            <a:off x="3213364" y="3154955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487105" y="2190420"/>
            <a:ext cx="7372801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>
                <a:solidFill>
                  <a:prstClr val="black"/>
                </a:solidFill>
                <a:latin typeface="Lato"/>
              </a:rPr>
              <a:t>Atenção! </a:t>
            </a:r>
            <a:r>
              <a:rPr lang="pt-BR" dirty="0" smtClean="0">
                <a:solidFill>
                  <a:prstClr val="black"/>
                </a:solidFill>
                <a:latin typeface="Lato"/>
              </a:rPr>
              <a:t>As cores que </a:t>
            </a:r>
            <a:r>
              <a:rPr lang="pt-BR" b="1" dirty="0" smtClean="0">
                <a:solidFill>
                  <a:prstClr val="black"/>
                </a:solidFill>
                <a:latin typeface="Lato"/>
              </a:rPr>
              <a:t>mais aparecem </a:t>
            </a:r>
            <a:r>
              <a:rPr lang="pt-BR" dirty="0" smtClean="0">
                <a:solidFill>
                  <a:prstClr val="black"/>
                </a:solidFill>
                <a:latin typeface="Lato"/>
              </a:rPr>
              <a:t>na imagem são:</a:t>
            </a:r>
            <a:endParaRPr lang="pt-BR" dirty="0">
              <a:solidFill>
                <a:prstClr val="black"/>
              </a:solidFill>
              <a:latin typeface="Lato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169215" y="638192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Fonte: https</a:t>
            </a:r>
            <a:r>
              <a:rPr lang="pt-BR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://www.sitededicas.com.br/quiz-crianca-portugues-e-gramatica-facil.htm</a:t>
            </a:r>
            <a:endParaRPr lang="pt-B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58" y="882116"/>
            <a:ext cx="1495049" cy="119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91437" y="1234510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atentamente a imagem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seguir: </a:t>
            </a:r>
            <a:endParaRPr lang="pt-BR" b="1" dirty="0">
              <a:solidFill>
                <a:prstClr val="black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88" y="887741"/>
            <a:ext cx="1495049" cy="1192646"/>
          </a:xfrm>
          <a:prstGeom prst="rect">
            <a:avLst/>
          </a:prstGeom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86" y="2173355"/>
            <a:ext cx="8900649" cy="374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9EB6A182-01AA-4C9B-ABEF-AF425D6C29A5}"/>
              </a:ext>
            </a:extLst>
          </p:cNvPr>
          <p:cNvSpPr/>
          <p:nvPr/>
        </p:nvSpPr>
        <p:spPr>
          <a:xfrm>
            <a:off x="2649713" y="3329141"/>
            <a:ext cx="3419295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dirty="0" smtClean="0">
              <a:solidFill>
                <a:srgbClr val="000000"/>
              </a:solidFill>
              <a:latin typeface="Lato"/>
            </a:endParaRPr>
          </a:p>
          <a:p>
            <a:endParaRPr lang="pt-BR" sz="1600" dirty="0">
              <a:solidFill>
                <a:srgbClr val="000000"/>
              </a:solidFill>
              <a:latin typeface="Lato"/>
            </a:endParaRPr>
          </a:p>
          <a:p>
            <a:pPr algn="ctr"/>
            <a:r>
              <a:rPr lang="pt-BR" sz="1600" dirty="0">
                <a:solidFill>
                  <a:srgbClr val="000000"/>
                </a:solidFill>
                <a:latin typeface="Lato"/>
              </a:rPr>
              <a:t>t</a:t>
            </a:r>
            <a:r>
              <a:rPr lang="pt-BR" sz="1600" dirty="0" smtClean="0">
                <a:solidFill>
                  <a:srgbClr val="000000"/>
                </a:solidFill>
                <a:latin typeface="Lato"/>
              </a:rPr>
              <a:t>rês </a:t>
            </a:r>
            <a:endParaRPr lang="pt-BR" sz="1600" dirty="0">
              <a:solidFill>
                <a:srgbClr val="000000"/>
              </a:solidFill>
              <a:latin typeface="Lato"/>
            </a:endParaRPr>
          </a:p>
          <a:p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A7678121-DB0D-4FEF-BB23-474E2832669B}"/>
              </a:ext>
            </a:extLst>
          </p:cNvPr>
          <p:cNvSpPr/>
          <p:nvPr/>
        </p:nvSpPr>
        <p:spPr>
          <a:xfrm>
            <a:off x="1883533" y="3303291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6D45E38E-63EE-4A1D-98FB-D411CC4FBCA5}"/>
              </a:ext>
            </a:extLst>
          </p:cNvPr>
          <p:cNvSpPr/>
          <p:nvPr/>
        </p:nvSpPr>
        <p:spPr>
          <a:xfrm>
            <a:off x="7350502" y="3329140"/>
            <a:ext cx="3419295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rgbClr val="000000"/>
                </a:solidFill>
                <a:latin typeface="Lato"/>
              </a:rPr>
              <a:t>dois</a:t>
            </a:r>
            <a:endParaRPr lang="pt-BR" sz="1600" dirty="0"/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94B84C5-9559-47F3-809B-32A7F250C000}"/>
              </a:ext>
            </a:extLst>
          </p:cNvPr>
          <p:cNvSpPr/>
          <p:nvPr/>
        </p:nvSpPr>
        <p:spPr>
          <a:xfrm>
            <a:off x="6701681" y="3303291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742691E0-763B-4FA8-9B51-DE4F4D97B730}"/>
              </a:ext>
            </a:extLst>
          </p:cNvPr>
          <p:cNvSpPr/>
          <p:nvPr/>
        </p:nvSpPr>
        <p:spPr>
          <a:xfrm>
            <a:off x="2649712" y="4172767"/>
            <a:ext cx="3419296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quatro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1A97FAB2-27B2-4D49-9151-FF2EBBC09957}"/>
              </a:ext>
            </a:extLst>
          </p:cNvPr>
          <p:cNvSpPr/>
          <p:nvPr/>
        </p:nvSpPr>
        <p:spPr>
          <a:xfrm>
            <a:off x="1880912" y="417843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F23C284D-E2BA-424B-8FC0-F9EAF362696A}"/>
              </a:ext>
            </a:extLst>
          </p:cNvPr>
          <p:cNvSpPr/>
          <p:nvPr/>
        </p:nvSpPr>
        <p:spPr>
          <a:xfrm>
            <a:off x="7350501" y="4202128"/>
            <a:ext cx="3419296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B58FD407-D121-419B-9FAA-A40C4E239D03}"/>
              </a:ext>
            </a:extLst>
          </p:cNvPr>
          <p:cNvSpPr/>
          <p:nvPr/>
        </p:nvSpPr>
        <p:spPr>
          <a:xfrm>
            <a:off x="6701681" y="414340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6BCC1A40-4022-4B70-B688-CB88F84A9BAA}"/>
              </a:ext>
            </a:extLst>
          </p:cNvPr>
          <p:cNvSpPr/>
          <p:nvPr/>
        </p:nvSpPr>
        <p:spPr>
          <a:xfrm>
            <a:off x="106812" y="6209642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7343" y="6209642"/>
            <a:ext cx="1304657" cy="676715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2273210" y="1997648"/>
            <a:ext cx="8216632" cy="765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Lato"/>
              </a:rPr>
              <a:t>A quantidade de números 6 (seis) que aparecem na imagem é?</a:t>
            </a:r>
            <a:endParaRPr lang="pt-BR" sz="2000" b="0" i="0" dirty="0">
              <a:solidFill>
                <a:schemeClr val="tx1"/>
              </a:solidFill>
              <a:effectLst/>
              <a:latin typeface="Lato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14" y="872218"/>
            <a:ext cx="1192646" cy="1192646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2393446" y="1218198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Agora, pense e responda: </a:t>
            </a:r>
            <a:endParaRPr lang="pt-B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53" y="2643259"/>
            <a:ext cx="7079493" cy="32921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13" y="872217"/>
            <a:ext cx="1453839" cy="145383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427210" y="1414470"/>
            <a:ext cx="8069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texto abaixo apresenta uma espécie de codificação</a:t>
            </a: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Transcreva o texto para o seu caderno e decifre a charada! 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7" name="Ondulado 6"/>
          <p:cNvSpPr/>
          <p:nvPr/>
        </p:nvSpPr>
        <p:spPr>
          <a:xfrm rot="773691">
            <a:off x="9892557" y="483448"/>
            <a:ext cx="1957589" cy="991673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Resolva em seu caderno!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093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873</TotalTime>
  <Words>344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</vt:lpstr>
      <vt:lpstr>Century Gothic</vt:lpstr>
      <vt:lpstr>Garamond</vt:lpstr>
      <vt:lpstr>Lato</vt:lpstr>
      <vt:lpstr>Times New Roman</vt:lpstr>
      <vt:lpstr>Orgânico</vt:lpstr>
      <vt:lpstr>1_Orgânico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 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smec26</dc:creator>
  <cp:lastModifiedBy>smec01</cp:lastModifiedBy>
  <cp:revision>121</cp:revision>
  <dcterms:created xsi:type="dcterms:W3CDTF">2020-06-03T11:56:49Z</dcterms:created>
  <dcterms:modified xsi:type="dcterms:W3CDTF">2020-07-14T12:29:32Z</dcterms:modified>
</cp:coreProperties>
</file>