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12" r:id="rId2"/>
  </p:sldMasterIdLst>
  <p:sldIdLst>
    <p:sldId id="256" r:id="rId3"/>
    <p:sldId id="266" r:id="rId4"/>
    <p:sldId id="278" r:id="rId5"/>
    <p:sldId id="279" r:id="rId6"/>
    <p:sldId id="258" r:id="rId7"/>
    <p:sldId id="259" r:id="rId8"/>
    <p:sldId id="260" r:id="rId9"/>
    <p:sldId id="269" r:id="rId10"/>
    <p:sldId id="273" r:id="rId11"/>
    <p:sldId id="274" r:id="rId12"/>
    <p:sldId id="276" r:id="rId13"/>
    <p:sldId id="275" r:id="rId14"/>
    <p:sldId id="277" r:id="rId15"/>
    <p:sldId id="262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5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3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0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8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5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8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2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8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4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55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63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22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7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0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35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2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 defTabSz="914400"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1EE2DD1-8CD7-4498-9059-67C7C5B87E7D}" type="slidenum">
              <a:rPr lang="pt-BR" smtClean="0">
                <a:solidFill>
                  <a:prstClr val="black"/>
                </a:solidFill>
              </a:rPr>
              <a:pPr defTabSz="914400"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811" y="1361209"/>
            <a:ext cx="8915399" cy="374317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69" y="128310"/>
            <a:ext cx="1443545" cy="1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69811"/>
            <a:ext cx="9601196" cy="33544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Para a resolução da próxima atividade, você deverá ler os arquivos em anexo: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começar!?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665926" y="3644721"/>
            <a:ext cx="71606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pt-BR" sz="2400" b="1" dirty="0">
                <a:solidFill>
                  <a:schemeClr val="tx1"/>
                </a:solidFill>
              </a:rPr>
              <a:t>Carta da Terra - História;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pt-BR" sz="2400" b="1" dirty="0">
                <a:solidFill>
                  <a:schemeClr val="tx1"/>
                </a:solidFill>
              </a:rPr>
              <a:t>Carta da Terra – Objetivos e Princípios.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1137" y="1176865"/>
            <a:ext cx="4069724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dirty="0">
                <a:ln w="3175" cmpd="sng">
                  <a:noFill/>
                </a:ln>
                <a:solidFill>
                  <a:schemeClr val="tx1"/>
                </a:solidFill>
                <a:ea typeface="+mj-ea"/>
                <a:cs typeface="+mj-cs"/>
              </a:rPr>
              <a:t>ATENÇÃO!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796154"/>
            <a:ext cx="2439108" cy="15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4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Opinião:</a:t>
            </a:r>
            <a:r>
              <a:rPr lang="pt-BR" dirty="0"/>
              <a:t> O que é?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16" y="982132"/>
            <a:ext cx="2183839" cy="1294047"/>
          </a:xfrm>
          <a:prstGeom prst="rect">
            <a:avLst/>
          </a:prstGeom>
        </p:spPr>
      </p:pic>
      <p:sp>
        <p:nvSpPr>
          <p:cNvPr id="5" name="Texto explicativo retangular com cantos arredondados 4"/>
          <p:cNvSpPr/>
          <p:nvPr/>
        </p:nvSpPr>
        <p:spPr>
          <a:xfrm>
            <a:off x="2093643" y="2575775"/>
            <a:ext cx="8016272" cy="301365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Opinião: Aprenda a pronunciar.</a:t>
            </a:r>
          </a:p>
          <a:p>
            <a:pPr algn="ctr"/>
            <a:r>
              <a:rPr lang="pt-BR" sz="2400" dirty="0"/>
              <a:t>Substantivo feminino:</a:t>
            </a:r>
          </a:p>
          <a:p>
            <a:pPr algn="ctr"/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400" b="1" dirty="0"/>
              <a:t>1. maneira de pensar, de ver, de julgar.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/>
              <a:t>2. julgamento pessoal; parecer, pensamento.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04282" y="6456278"/>
            <a:ext cx="27753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Disponível em: www.google.com/dicionario</a:t>
            </a:r>
          </a:p>
        </p:txBody>
      </p:sp>
    </p:spTree>
    <p:extLst>
      <p:ext uri="{BB962C8B-B14F-4D97-AF65-F5344CB8AC3E}">
        <p14:creationId xmlns:p14="http://schemas.microsoft.com/office/powerpoint/2010/main" val="83902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58152" y="1190242"/>
            <a:ext cx="9354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Produção de Texto.</a:t>
            </a:r>
            <a:br>
              <a:rPr lang="pt-BR" sz="32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BR" sz="28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Leia atentamente as orientações a seguir: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888642" y="2434106"/>
            <a:ext cx="10348709" cy="378638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Lembrando que, para a realização das atividades você deverá ler os arquivos em anexo: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“Carta da Terra – História” e “Carta da Terra – Objetivos e Princípios.”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Após a leitura, você deverá realizar uma produção de texto, escrevendo a sua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opinião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sobre o que leu;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Sua produção textual deverá ter de 10 a 15 linhas;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Desenvolva em seu caderno;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Lembre-se! Os alunos irão rever estas atividades na volta às aulas.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7" y="808828"/>
            <a:ext cx="2011932" cy="1216774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1750113" y="5100034"/>
            <a:ext cx="8747978" cy="7598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próxima página, temos uma incrível proposta para você! Estão curiosos (as)? Então, vamos lá ! </a:t>
            </a:r>
          </a:p>
        </p:txBody>
      </p:sp>
    </p:spTree>
    <p:extLst>
      <p:ext uri="{BB962C8B-B14F-4D97-AF65-F5344CB8AC3E}">
        <p14:creationId xmlns:p14="http://schemas.microsoft.com/office/powerpoint/2010/main" val="154349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4553" y="2486096"/>
            <a:ext cx="9697792" cy="36313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opinião é muito importante e pode ajudar outras pessoas a se conscientizarem sobre o tema!</a:t>
            </a:r>
          </a:p>
          <a:p>
            <a:pPr marL="0" indent="0" algn="ctr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Envie sua produção de texto para:</a:t>
            </a:r>
          </a:p>
          <a:p>
            <a:pPr marL="0" indent="0" algn="ctr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esqueça! Coloque seu nome completo, escola e a série.</a:t>
            </a:r>
          </a:p>
          <a:p>
            <a:pPr marL="0" indent="0" algn="ctr"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texto será um sucesso!</a:t>
            </a:r>
          </a:p>
          <a:p>
            <a:pPr marL="0" indent="0" algn="ctr"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Deixe que todos vejam o seu talento!</a:t>
            </a:r>
          </a:p>
          <a:p>
            <a:pPr marL="0" indent="0" algn="ctr">
              <a:buNone/>
            </a:pP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421546" y="1009823"/>
            <a:ext cx="7817158" cy="10765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ln w="3175" cmpd="sng">
                  <a:noFill/>
                </a:ln>
                <a:solidFill>
                  <a:prstClr val="black"/>
                </a:solidFill>
              </a:rPr>
              <a:t>Quer ver a sua </a:t>
            </a:r>
            <a:r>
              <a:rPr lang="pt-BR" sz="3200" b="1" dirty="0">
                <a:ln w="3175" cmpd="sng">
                  <a:noFill/>
                </a:ln>
                <a:solidFill>
                  <a:prstClr val="black"/>
                </a:solidFill>
              </a:rPr>
              <a:t>Produção de Texto </a:t>
            </a:r>
            <a:r>
              <a:rPr lang="pt-BR" sz="3200" dirty="0">
                <a:ln w="3175" cmpd="sng">
                  <a:noFill/>
                </a:ln>
                <a:solidFill>
                  <a:prstClr val="black"/>
                </a:solidFill>
              </a:rPr>
              <a:t>no site </a:t>
            </a:r>
            <a:r>
              <a:rPr lang="pt-BR" sz="3200" dirty="0">
                <a:ln w="3175" cmpd="sng">
                  <a:noFill/>
                </a:ln>
                <a:solidFill>
                  <a:srgbClr val="00B0F0"/>
                </a:solidFill>
              </a:rPr>
              <a:t>educa.alfenas.mg.gov.br</a:t>
            </a:r>
            <a:r>
              <a:rPr lang="pt-BR" sz="3200" dirty="0">
                <a:ln w="3175" cmpd="sng">
                  <a:noFill/>
                </a:ln>
                <a:solidFill>
                  <a:prstClr val="black"/>
                </a:solidFill>
              </a:rPr>
              <a:t> </a:t>
            </a:r>
            <a:r>
              <a:rPr lang="pt-BR" sz="3200" dirty="0">
                <a:ln w="3175" cmpd="sng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3" y="834791"/>
            <a:ext cx="1601593" cy="1045525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361562" y="2975020"/>
            <a:ext cx="9601196" cy="3142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304566" y="3619200"/>
            <a:ext cx="7431110" cy="682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equipe.pedagogica@alfenas.mg.gov.br</a:t>
            </a:r>
          </a:p>
        </p:txBody>
      </p:sp>
      <p:sp>
        <p:nvSpPr>
          <p:cNvPr id="9" name="Texto explicativo em seta para a esquerda 8"/>
          <p:cNvSpPr/>
          <p:nvPr/>
        </p:nvSpPr>
        <p:spPr>
          <a:xfrm>
            <a:off x="8937938" y="4726546"/>
            <a:ext cx="2498501" cy="1390919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envio não é obrigatório!</a:t>
            </a:r>
          </a:p>
        </p:txBody>
      </p:sp>
    </p:spTree>
    <p:extLst>
      <p:ext uri="{BB962C8B-B14F-4D97-AF65-F5344CB8AC3E}">
        <p14:creationId xmlns:p14="http://schemas.microsoft.com/office/powerpoint/2010/main" val="277220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88570" y="3160705"/>
            <a:ext cx="7990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511875" y="1666473"/>
            <a:ext cx="9144000" cy="1674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pode realizar ou refazer as atividades o número de vezes que desejar ...</a:t>
            </a:r>
          </a:p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Aproveite! Treine e pratique! 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16" y="3931343"/>
            <a:ext cx="1301993" cy="1301993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5853557" y="3618745"/>
            <a:ext cx="1908453" cy="84718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0FF9C4-E3F7-4E14-8FCA-AAE207F2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42" y="848503"/>
            <a:ext cx="9584633" cy="1303867"/>
          </a:xfrm>
        </p:spPr>
        <p:txBody>
          <a:bodyPr>
            <a:normAutofit/>
          </a:bodyPr>
          <a:lstStyle/>
          <a:p>
            <a:r>
              <a:rPr lang="pt-BR" sz="2400" b="1" dirty="0"/>
              <a:t>VAMOS CONFERIR AS RESPOSTAS?</a:t>
            </a:r>
          </a:p>
        </p:txBody>
      </p:sp>
      <p:sp>
        <p:nvSpPr>
          <p:cNvPr id="3" name="Ondulado Duplo 2">
            <a:extLst>
              <a:ext uri="{FF2B5EF4-FFF2-40B4-BE49-F238E27FC236}">
                <a16:creationId xmlns:a16="http://schemas.microsoft.com/office/drawing/2014/main" xmlns="" id="{8966117E-BA31-4C3C-8127-558A3529B5A8}"/>
              </a:ext>
            </a:extLst>
          </p:cNvPr>
          <p:cNvSpPr/>
          <p:nvPr/>
        </p:nvSpPr>
        <p:spPr>
          <a:xfrm>
            <a:off x="3379304" y="982132"/>
            <a:ext cx="5738192" cy="1142263"/>
          </a:xfrm>
          <a:prstGeom prst="doubleWav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E9B9FD7-FC12-40A2-BFC2-EF876F8F840E}"/>
              </a:ext>
            </a:extLst>
          </p:cNvPr>
          <p:cNvSpPr txBox="1"/>
          <p:nvPr/>
        </p:nvSpPr>
        <p:spPr>
          <a:xfrm>
            <a:off x="1232452" y="2451652"/>
            <a:ext cx="4704522" cy="213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ATIVIDADE I- C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II- C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III- C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IV- D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V- B</a:t>
            </a:r>
          </a:p>
        </p:txBody>
      </p:sp>
    </p:spTree>
    <p:extLst>
      <p:ext uri="{BB962C8B-B14F-4D97-AF65-F5344CB8AC3E}">
        <p14:creationId xmlns:p14="http://schemas.microsoft.com/office/powerpoint/2010/main" val="400458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64183"/>
            <a:ext cx="9601196" cy="369762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Leia e interprete os textos atentamente e clique nas alternativas que você considera corretas. </a:t>
            </a:r>
          </a:p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95401" y="599862"/>
            <a:ext cx="974320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FIQUE LIGADO 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PREFERIR, REGISTRE AS PERGUNTAS E RESPOSTA EM SEU CADERNO.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  <a:endParaRPr lang="pt-BR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414895" y="2479518"/>
            <a:ext cx="9362208" cy="527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MEIO AMBIENTE</a:t>
            </a:r>
            <a:endParaRPr lang="pt-B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95" y="3162529"/>
            <a:ext cx="3105149" cy="202705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16200000">
            <a:off x="-2721200" y="3262974"/>
            <a:ext cx="6016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Fonte/Gif: https://i.pinimg.com/originals/2b/07/f6/2b07f62987e987d4e53e84aa8b963b83.gif</a:t>
            </a:r>
          </a:p>
        </p:txBody>
      </p:sp>
    </p:spTree>
    <p:extLst>
      <p:ext uri="{BB962C8B-B14F-4D97-AF65-F5344CB8AC3E}">
        <p14:creationId xmlns:p14="http://schemas.microsoft.com/office/powerpoint/2010/main" val="177186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Processo alternativo 3"/>
          <p:cNvSpPr/>
          <p:nvPr/>
        </p:nvSpPr>
        <p:spPr>
          <a:xfrm>
            <a:off x="3065172" y="953037"/>
            <a:ext cx="5834129" cy="41212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futuro da Terra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uxograma: Processo alternativo 4"/>
          <p:cNvSpPr/>
          <p:nvPr/>
        </p:nvSpPr>
        <p:spPr>
          <a:xfrm>
            <a:off x="785612" y="1571221"/>
            <a:ext cx="10457644" cy="46363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homem é o único ser vivo que conseguiu alterar a face da Terra. Com suas poderosas ferramentas, sua tecnologia, transformou bosques e pradarias em fazendas, represou rios e criou lagos, drenou pântanos e alagados, cortou montanhas com estradas e túneis. Mas alguns de seus esforços para transformar este mundo num lugar mais confortável tiveram efeitos maléficos. A poluição do ar e da água nos ensina uma dura lição. 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Diariamente, só nos Estados Unidos, mais de 250 000 toneladas de gases são expelidas por veículos a motor. Este total, acrescido da poluição industrial e doméstica e das queimas de lixo, atinge a fantástica quantidade de 150 milhões de toneladas de poluentes lançados ao ar a cada 10 anos. Em determinadas condições atmosféricas, grandes cidades ficam cobertas de fumaças nocivas, demonstrando o grau que a poluição atmosférica alcançou.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167" y="6181285"/>
            <a:ext cx="1304657" cy="67671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168598" y="6468124"/>
            <a:ext cx="362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(O planeta terra. São Paulo: Abril, 1979. P. 44-45)</a:t>
            </a:r>
          </a:p>
        </p:txBody>
      </p:sp>
    </p:spTree>
    <p:extLst>
      <p:ext uri="{BB962C8B-B14F-4D97-AF65-F5344CB8AC3E}">
        <p14:creationId xmlns:p14="http://schemas.microsoft.com/office/powerpoint/2010/main" val="75983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Processo alternativo 4"/>
          <p:cNvSpPr/>
          <p:nvPr/>
        </p:nvSpPr>
        <p:spPr>
          <a:xfrm>
            <a:off x="695459" y="669700"/>
            <a:ext cx="10625069" cy="538336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poluição da água é igualmente aterradora. Litorais inteiros estão abarrotados de detritos flutuantes e as praias enegrecidas por glóbulos aderentes de óleo. Grandes faixas oleosas foram descobertas flutuando em meio ao oceano. Embora o lixo gerado pelo homem ameace engolfá-lo, outras mudanças, menos drásticas, mas igualmente perigosas ao ambiente, são provocadas pelos esforços de produção de alimentos e exploração dos recursos naturais. Os inseticidas e pesticidas já envenenaram desnecessariamente muitos animais, perturbando ainda todo o equilíbrio natural entre a caça e os predadores.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agricultura mal executada, excesso de gado nas pastagens, desmatamento descontrolado e a abertura de minas já arruinaram milhares de alqueires de solo, permitindo que a erosão rapidamente transformasse terras férteis em desertos. Muitas espécies de animais desapareceram, vítimas do progresso. Desde o século XVII até hoje, mais de cem espécies de animais foram impiedosamente exterminadas. O tordo e o pombo selvagem norte-americano desapareceram. Atualmente, baleias, jacarés e muitos dos grandes felinos caminham para a extinção. O lado negativo da atividade do homem, por mais assustador que pareça, não deve levar ao desespero. É, antes, um aviso: ter muito cuidado na caminhada para o futuro.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167" y="6181285"/>
            <a:ext cx="1304657" cy="67671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168598" y="6468124"/>
            <a:ext cx="362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(O planeta terra. São Paulo: Abril, 1979. P. 44-45)</a:t>
            </a:r>
          </a:p>
        </p:txBody>
      </p:sp>
    </p:spTree>
    <p:extLst>
      <p:ext uri="{BB962C8B-B14F-4D97-AF65-F5344CB8AC3E}">
        <p14:creationId xmlns:p14="http://schemas.microsoft.com/office/powerpoint/2010/main" val="4700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136" y="6114269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63EEE1-2D11-4138-B43B-9AEEC98A6568}"/>
              </a:ext>
            </a:extLst>
          </p:cNvPr>
          <p:cNvSpPr/>
          <p:nvPr/>
        </p:nvSpPr>
        <p:spPr>
          <a:xfrm>
            <a:off x="154815" y="6146079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FCC3788D-60D5-40B5-B7FC-5FD6683EB533}"/>
              </a:ext>
            </a:extLst>
          </p:cNvPr>
          <p:cNvSpPr/>
          <p:nvPr/>
        </p:nvSpPr>
        <p:spPr>
          <a:xfrm>
            <a:off x="1841679" y="2936383"/>
            <a:ext cx="8642748" cy="5280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Descreve apenas o prejuízo causado à Terra pela tecnologia do ser humano.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37B24E76-A9FA-48C6-A18D-B3EC6ED3A4C9}"/>
              </a:ext>
            </a:extLst>
          </p:cNvPr>
          <p:cNvSpPr/>
          <p:nvPr/>
        </p:nvSpPr>
        <p:spPr>
          <a:xfrm>
            <a:off x="1247043" y="300325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ABF03409-4DF1-46AE-B55B-B844C2C131A2}"/>
              </a:ext>
            </a:extLst>
          </p:cNvPr>
          <p:cNvSpPr/>
          <p:nvPr/>
        </p:nvSpPr>
        <p:spPr>
          <a:xfrm>
            <a:off x="1841679" y="3723558"/>
            <a:ext cx="8642748" cy="461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Expõe o lado positivo da ação do ser humano sobre o meio ambiente.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25990D39-0E79-4CFD-A192-7ADFF1CE4DA1}"/>
              </a:ext>
            </a:extLst>
          </p:cNvPr>
          <p:cNvSpPr/>
          <p:nvPr/>
        </p:nvSpPr>
        <p:spPr>
          <a:xfrm>
            <a:off x="1247043" y="370382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3C5DF113-9F73-4D16-BCDF-C38A436D5271}"/>
              </a:ext>
            </a:extLst>
          </p:cNvPr>
          <p:cNvSpPr/>
          <p:nvPr/>
        </p:nvSpPr>
        <p:spPr>
          <a:xfrm>
            <a:off x="1841679" y="4455158"/>
            <a:ext cx="8642748" cy="5321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 os efeitos das ações, boas ou maléficas, do ser humano sobre o meio ambiente.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DD8B4EB3-0DAA-4808-B82F-D628E4D89D97}"/>
              </a:ext>
            </a:extLst>
          </p:cNvPr>
          <p:cNvSpPr/>
          <p:nvPr/>
        </p:nvSpPr>
        <p:spPr>
          <a:xfrm>
            <a:off x="1212312" y="4495830"/>
            <a:ext cx="419450" cy="4508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732C2EBA-6958-4F57-BDAE-7D348D1DC181}"/>
              </a:ext>
            </a:extLst>
          </p:cNvPr>
          <p:cNvSpPr/>
          <p:nvPr/>
        </p:nvSpPr>
        <p:spPr>
          <a:xfrm>
            <a:off x="1841679" y="5246492"/>
            <a:ext cx="8642748" cy="6466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Expõe o pensamento do autor de que é bom que o homem se </a:t>
            </a:r>
            <a:r>
              <a:rPr lang="pt-BR" sz="16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desepreocupe</a:t>
            </a:r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suas ações.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17E194FB-B22A-4882-9FE1-F6D7B1A88348}"/>
              </a:ext>
            </a:extLst>
          </p:cNvPr>
          <p:cNvSpPr/>
          <p:nvPr/>
        </p:nvSpPr>
        <p:spPr>
          <a:xfrm>
            <a:off x="1212312" y="537267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7" name="Retângulo 26"/>
          <p:cNvSpPr/>
          <p:nvPr/>
        </p:nvSpPr>
        <p:spPr>
          <a:xfrm rot="16200000">
            <a:off x="-2403242" y="2985934"/>
            <a:ext cx="5520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/>
              <a:t>FONTE/GIF: http://www.eraumavezbrasil.com.br/wp-content/uploads/2016/10/191_title_1.jpg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295060" y="1094392"/>
            <a:ext cx="8530827" cy="1038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a leitura, podemos afirmar que o texto “O futuro da Terra”:</a:t>
            </a:r>
          </a:p>
        </p:txBody>
      </p:sp>
      <p:pic>
        <p:nvPicPr>
          <p:cNvPr id="1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0" y="908015"/>
            <a:ext cx="1326595" cy="837658"/>
          </a:xfrm>
        </p:spPr>
      </p:pic>
      <p:sp>
        <p:nvSpPr>
          <p:cNvPr id="16" name="Retângulo 15"/>
          <p:cNvSpPr/>
          <p:nvPr/>
        </p:nvSpPr>
        <p:spPr>
          <a:xfrm>
            <a:off x="4591312" y="6451399"/>
            <a:ext cx="3938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Fonte/referência: http://blogprofcido.blogspot.com/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4D885B6-7A00-432B-81E2-642BEDB2A2AE}"/>
              </a:ext>
            </a:extLst>
          </p:cNvPr>
          <p:cNvSpPr/>
          <p:nvPr/>
        </p:nvSpPr>
        <p:spPr>
          <a:xfrm>
            <a:off x="4646755" y="584434"/>
            <a:ext cx="2135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</a:t>
            </a:r>
          </a:p>
        </p:txBody>
      </p:sp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46641" y="1049280"/>
            <a:ext cx="3193329" cy="378835"/>
          </a:xfrm>
        </p:spPr>
        <p:txBody>
          <a:bodyPr>
            <a:norm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Leia o trecho:</a:t>
            </a:r>
          </a:p>
        </p:txBody>
      </p:sp>
      <p:sp>
        <p:nvSpPr>
          <p:cNvPr id="7" name="Seta: para a Esquerda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B1B3D6-CE24-4463-AAC3-52B028EF1198}"/>
              </a:ext>
            </a:extLst>
          </p:cNvPr>
          <p:cNvSpPr/>
          <p:nvPr/>
        </p:nvSpPr>
        <p:spPr>
          <a:xfrm>
            <a:off x="106411" y="6244903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4703" y="6213093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47B67968-84E0-48E6-A1DA-6EFDD4F2A1B8}"/>
              </a:ext>
            </a:extLst>
          </p:cNvPr>
          <p:cNvSpPr/>
          <p:nvPr/>
        </p:nvSpPr>
        <p:spPr>
          <a:xfrm>
            <a:off x="2067143" y="5356611"/>
            <a:ext cx="7025341" cy="447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explicação.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BB26271-313D-4DE2-9FC3-8050552B296E}"/>
              </a:ext>
            </a:extLst>
          </p:cNvPr>
          <p:cNvSpPr/>
          <p:nvPr/>
        </p:nvSpPr>
        <p:spPr>
          <a:xfrm>
            <a:off x="1354420" y="538319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93D4622-879B-4877-97B6-5445A0DD8DAC}"/>
              </a:ext>
            </a:extLst>
          </p:cNvPr>
          <p:cNvSpPr/>
          <p:nvPr/>
        </p:nvSpPr>
        <p:spPr>
          <a:xfrm>
            <a:off x="2067145" y="3983850"/>
            <a:ext cx="7025339" cy="456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citação.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08E340A-4B91-478B-86F4-44E107E65F50}"/>
              </a:ext>
            </a:extLst>
          </p:cNvPr>
          <p:cNvSpPr/>
          <p:nvPr/>
        </p:nvSpPr>
        <p:spPr>
          <a:xfrm>
            <a:off x="1354420" y="401984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5E9F9D21-3F98-468B-BFAD-B712BC227215}"/>
              </a:ext>
            </a:extLst>
          </p:cNvPr>
          <p:cNvSpPr/>
          <p:nvPr/>
        </p:nvSpPr>
        <p:spPr>
          <a:xfrm>
            <a:off x="2067143" y="3317453"/>
            <a:ext cx="7025339" cy="491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enumeração.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D29071DE-B718-44DE-9C3B-4AE43B8C30AF}"/>
              </a:ext>
            </a:extLst>
          </p:cNvPr>
          <p:cNvSpPr/>
          <p:nvPr/>
        </p:nvSpPr>
        <p:spPr>
          <a:xfrm>
            <a:off x="1354420" y="333181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054CCB50-E41D-4D73-AD15-C3CBE08E8490}"/>
              </a:ext>
            </a:extLst>
          </p:cNvPr>
          <p:cNvSpPr/>
          <p:nvPr/>
        </p:nvSpPr>
        <p:spPr>
          <a:xfrm>
            <a:off x="2067143" y="4630498"/>
            <a:ext cx="7025341" cy="536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opinião.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644F990-BAA9-4F9F-9201-1D6B05957FC3}"/>
              </a:ext>
            </a:extLst>
          </p:cNvPr>
          <p:cNvSpPr/>
          <p:nvPr/>
        </p:nvSpPr>
        <p:spPr>
          <a:xfrm>
            <a:off x="1354420" y="4701517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3146641" y="1485313"/>
            <a:ext cx="6705697" cy="6661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“É, antes, um aviso: ter muito cuidado na caminhada para o futuro.”</a:t>
            </a: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9" y="780564"/>
            <a:ext cx="2204033" cy="1411919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2067143" y="2341264"/>
            <a:ext cx="7439793" cy="676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“dois-pontos” foram usados para indicar: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591312" y="6451399"/>
            <a:ext cx="3938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Fonte/referência: http://blogprofcido.blogspot.com/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40B1278-B4A5-4680-B72E-08616D0981FA}"/>
              </a:ext>
            </a:extLst>
          </p:cNvPr>
          <p:cNvSpPr/>
          <p:nvPr/>
        </p:nvSpPr>
        <p:spPr>
          <a:xfrm>
            <a:off x="4967422" y="642844"/>
            <a:ext cx="225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II</a:t>
            </a:r>
          </a:p>
        </p:txBody>
      </p:sp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3902388" y="2935040"/>
            <a:ext cx="5083420" cy="529378"/>
          </a:xfrm>
          <a:prstGeom prst="roundRect">
            <a:avLst>
              <a:gd name="adj" fmla="val 323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rgbClr val="000000"/>
                </a:solidFill>
                <a:latin typeface="Lato"/>
              </a:rPr>
              <a:t>fartos, sedimentos.</a:t>
            </a:r>
            <a:endParaRPr lang="pt-BR" sz="16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2948006" y="3002588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3902388" y="4510836"/>
            <a:ext cx="5083420" cy="5055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repletos, resíduos.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2948006" y="453705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3902388" y="3727911"/>
            <a:ext cx="5083420" cy="519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impregnados, borra.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2948006" y="379048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3902388" y="5279887"/>
            <a:ext cx="5083420" cy="4274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inchados, imundície.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2948006" y="5299277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123642" y="6199397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185" y="6167587"/>
            <a:ext cx="1304657" cy="676715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2706022" y="1179062"/>
            <a:ext cx="8331169" cy="119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“Litorais inteiros estão </a:t>
            </a:r>
            <a:r>
              <a:rPr lang="pt-B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abarrotados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detritos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flutuantes e as praias enegrecidas por glóbulos aderentes de óleo”. De acordo com a leitura do texto, os termos sublinhados podem ser substituídos, mantendo o mesmo sentido, por:</a:t>
            </a:r>
            <a:endParaRPr lang="pt-BR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5" y="1155240"/>
            <a:ext cx="1711574" cy="1096446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4591312" y="6451399"/>
            <a:ext cx="3938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Fonte/referência: http://blogprofcido.blogspot.com/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F9A3169-BA51-46B2-A7AB-AFF393750369}"/>
              </a:ext>
            </a:extLst>
          </p:cNvPr>
          <p:cNvSpPr/>
          <p:nvPr/>
        </p:nvSpPr>
        <p:spPr>
          <a:xfrm>
            <a:off x="5254605" y="655399"/>
            <a:ext cx="237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III</a:t>
            </a:r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3648230" y="2793540"/>
            <a:ext cx="6072011" cy="5515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resultado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ação humana na face da Terra – torná-la mais confortável.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2670492" y="2870173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3648229" y="5321339"/>
            <a:ext cx="6072011" cy="5771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contradição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os benefícios e os malefícios gerados pelo ser humano.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2670492" y="5409690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3648230" y="4474417"/>
            <a:ext cx="6072011" cy="5897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motiv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levou o ser humano a modificar a face da terra – a sobrevivência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2670492" y="457213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3648230" y="3602258"/>
            <a:ext cx="6072011" cy="614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equilíbrio </a:t>
            </a:r>
            <a:r>
              <a:rPr lang="pt-BR" sz="16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os benefícios e os malefícios gerados pelo ser humano.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2670492" y="371259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8649" y="6151228"/>
            <a:ext cx="1304657" cy="67671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823727" y="1004691"/>
            <a:ext cx="8071799" cy="1363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Leia: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alguns de seus esforços para transformar este mundo num lugar mais confortável tiveram efeitos maléficos”. De acordo com a leitura do texto, o termo sublinhado tem como objetivo indicar:</a:t>
            </a:r>
            <a:endParaRPr lang="pt-BR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6" y="998828"/>
            <a:ext cx="1737539" cy="1069622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4591312" y="6451399"/>
            <a:ext cx="3938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Fonte/referência: http://blogprofcido.blogspot.com/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8AABC69-1D4B-4F53-B45F-1C8E02FC15F7}"/>
              </a:ext>
            </a:extLst>
          </p:cNvPr>
          <p:cNvSpPr/>
          <p:nvPr/>
        </p:nvSpPr>
        <p:spPr>
          <a:xfrm>
            <a:off x="5199073" y="579512"/>
            <a:ext cx="234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IV</a:t>
            </a:r>
          </a:p>
        </p:txBody>
      </p:sp>
    </p:spTree>
    <p:extLst>
      <p:ext uri="{BB962C8B-B14F-4D97-AF65-F5344CB8AC3E}">
        <p14:creationId xmlns:p14="http://schemas.microsoft.com/office/powerpoint/2010/main" val="24238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2856557" y="2944639"/>
            <a:ext cx="7813455" cy="5693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uso de inseticidas e pesticidas não causa mudanças ao meio ambiente.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2003309" y="303219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2856556" y="3652841"/>
            <a:ext cx="7813456" cy="694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uso de inseticidas e pesticidas é consequência do esforço em relação à produção de alimento.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2003309" y="3801780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2856556" y="4503007"/>
            <a:ext cx="7704120" cy="6742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uso de inseticidas e pesticidas acarreta mudança mais drástica ao planeta que o lixo gerado pelo homem.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2003309" y="464301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2856556" y="5305285"/>
            <a:ext cx="7704120" cy="617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uso de inseticidas e pesticidas é necessário para a produção de alimento.</a:t>
            </a:r>
            <a:endParaRPr lang="pt-BR" sz="1600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2003309" y="541713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164" y="6151228"/>
            <a:ext cx="1304657" cy="67671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720941" y="1046583"/>
            <a:ext cx="10482558" cy="1878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Leia: “Embora o lixo gerado pelo homem ameace engolfá-lo, outras mudanças, menos drásticas, mas igualmente perigosas ao ambiente, são provocadas pelos esforços de produção de alimentos e exploração dos recursos naturais. Os inseticidas e pesticidas já envenenaram desnecessariamente muitos animais, perturbando ainda todo o equilíbrio natural entre a caça e os predadores”.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acordo com o trecho destacado e a leitura do texto, podemos afirmar que</a:t>
            </a:r>
            <a:endParaRPr lang="pt-BR" sz="1600" b="1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591312" y="6451399"/>
            <a:ext cx="3938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Fonte/referência: http://blogprofcido.blogspot.com/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660885A-64B1-4ED8-AC05-F86121AFDDD7}"/>
              </a:ext>
            </a:extLst>
          </p:cNvPr>
          <p:cNvSpPr/>
          <p:nvPr/>
        </p:nvSpPr>
        <p:spPr>
          <a:xfrm>
            <a:off x="4591312" y="584918"/>
            <a:ext cx="2218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V</a:t>
            </a:r>
          </a:p>
        </p:txBody>
      </p:sp>
    </p:spTree>
    <p:extLst>
      <p:ext uri="{BB962C8B-B14F-4D97-AF65-F5344CB8AC3E}">
        <p14:creationId xmlns:p14="http://schemas.microsoft.com/office/powerpoint/2010/main" val="26838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1314</TotalTime>
  <Words>1270</Words>
  <Application>Microsoft Office PowerPoint</Application>
  <PresentationFormat>Widescreen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Lato</vt:lpstr>
      <vt:lpstr>Times New Roman</vt:lpstr>
      <vt:lpstr>Wingdings</vt:lpstr>
      <vt:lpstr>Orgânico</vt:lpstr>
      <vt:lpstr>1_Orgânico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Leia o trecho:</vt:lpstr>
      <vt:lpstr>Apresentação do PowerPoint</vt:lpstr>
      <vt:lpstr>Apresentação do PowerPoint</vt:lpstr>
      <vt:lpstr>Apresentação do PowerPoint</vt:lpstr>
      <vt:lpstr>Apresentação do PowerPoint</vt:lpstr>
      <vt:lpstr>Opinião: O que é?</vt:lpstr>
      <vt:lpstr>Apresentação do PowerPoint</vt:lpstr>
      <vt:lpstr>Apresentação do PowerPoint</vt:lpstr>
      <vt:lpstr>Apresentação do PowerPoint</vt:lpstr>
      <vt:lpstr>VAMOS CONFERIR AS RESPOSTAS?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231</cp:revision>
  <dcterms:created xsi:type="dcterms:W3CDTF">2020-06-03T11:56:49Z</dcterms:created>
  <dcterms:modified xsi:type="dcterms:W3CDTF">2020-07-30T15:22:15Z</dcterms:modified>
</cp:coreProperties>
</file>