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8" r:id="rId3"/>
    <p:sldId id="260" r:id="rId4"/>
    <p:sldId id="261" r:id="rId5"/>
    <p:sldId id="271" r:id="rId6"/>
    <p:sldId id="272" r:id="rId7"/>
    <p:sldId id="273" r:id="rId8"/>
    <p:sldId id="274" r:id="rId9"/>
    <p:sldId id="277" r:id="rId10"/>
    <p:sldId id="278" r:id="rId11"/>
    <p:sldId id="276" r:id="rId12"/>
  </p:sldIdLst>
  <p:sldSz cx="12192000" cy="6858000"/>
  <p:notesSz cx="6669088" cy="9926638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3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24/08/2016</a:t>
            </a:r>
            <a:endParaRPr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777607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57E03411-58E2-43FD-AE1D-AD77DFF8CB20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24/08/2016</a:t>
            </a:r>
            <a:endParaRPr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Clique para editar o texto Mestre</a:t>
            </a:r>
          </a:p>
          <a:p>
            <a:pPr lvl="1" rtl="0"/>
            <a:r>
              <a:t>Segundo nível</a:t>
            </a:r>
          </a:p>
          <a:p>
            <a:pPr lvl="2" rtl="0"/>
            <a:r>
              <a:t>Terceiro nível</a:t>
            </a:r>
          </a:p>
          <a:p>
            <a:pPr lvl="3" rtl="0"/>
            <a:r>
              <a:t>Quarto nível</a:t>
            </a:r>
          </a:p>
          <a:p>
            <a:pPr lvl="4" rtl="0"/>
            <a:r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777607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8DC57A8-AE18-4654-B6AF-04B3577165BE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pt-BR" smtClean="0"/>
              <a:t>Clique para editar o estilo do subtítulo mestre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ês Imagens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pt-BR" smtClean="0"/>
              <a:t>Clique para editar o título mestre</a:t>
            </a:r>
            <a:endParaRPr lang="pt-BR"/>
          </a:p>
        </p:txBody>
      </p:sp>
      <p:grpSp>
        <p:nvGrpSpPr>
          <p:cNvPr id="84" name="Grupo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Espaço Reservado para Imagem 33" descr="Um espaço reservado vazio para adicionar uma imagem. Clique no espaço reservado e selecione a imagem que você deseja adicionar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 smtClean="0"/>
              <a:t>Clique no ícone para adicionar uma imagem</a:t>
            </a:r>
            <a:endParaRPr dirty="0"/>
          </a:p>
        </p:txBody>
      </p:sp>
      <p:grpSp>
        <p:nvGrpSpPr>
          <p:cNvPr id="98" name="Grupo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Espaço Reservado para Imagem 33" descr="Um espaço reservado vazio para adicionar uma imagem. Clique no espaço reservado e selecione a imagem que você deseja adicionar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 smtClean="0"/>
              <a:t>Clique no ícone para adicionar uma imagem</a:t>
            </a:r>
            <a:endParaRPr dirty="0"/>
          </a:p>
        </p:txBody>
      </p:sp>
      <p:grpSp>
        <p:nvGrpSpPr>
          <p:cNvPr id="112" name="Grupo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Espaço Reservado para Imagem 33" descr="Um espaço reservado vazio para adicionar uma imagem. Clique no espaço reservado e selecione a imagem que você deseja adicionar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 smtClean="0"/>
              <a:t>Clique no ícone para adicionar uma imagem</a:t>
            </a:r>
            <a:endParaRPr dirty="0"/>
          </a:p>
        </p:txBody>
      </p:sp>
      <p:sp>
        <p:nvSpPr>
          <p:cNvPr id="126" name="Espaço Reservado para Texto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sp>
        <p:nvSpPr>
          <p:cNvPr id="8" name="Espaço Reservado para o Número do Slid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‹nº›</a:t>
            </a:fld>
            <a:endParaRPr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24/08/2016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pt-BR" smtClean="0"/>
              <a:t>Clique para editar o título mestre</a:t>
            </a:r>
            <a:endParaRPr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/>
              <a:pPr rtl="0"/>
              <a:t>‹nº›</a:t>
            </a:fld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pPr rtl="0"/>
            <a:r>
              <a:rPr lang="en-US"/>
              <a:t>24/08/2016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pt-BR" smtClean="0"/>
              <a:t>Clique para editar o título mestre</a:t>
            </a:r>
            <a:endParaRPr dirty="0"/>
          </a:p>
        </p:txBody>
      </p:sp>
      <p:grpSp>
        <p:nvGrpSpPr>
          <p:cNvPr id="8" name="Grupo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orma Livre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Forma Livre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Grupo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orma Livre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Forma Livre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Forma Livre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Forma Livre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Forma Livre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Forma Livre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Forma Livre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Forma Livre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Forma Livre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Forma Livre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Espaço Reservado para Imagem 2" descr="Um espaço reservado vazio para adicionar uma imagem. Clique no espaço reservado e selecione a imagem que você deseja adicionar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pt-BR" smtClean="0"/>
              <a:t>Clique no ícone para adicionar uma imagem</a:t>
            </a:r>
            <a:endParaRPr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‹nº›</a:t>
            </a:fld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24/08/2016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‹nº›</a:t>
            </a:fld>
            <a:endParaRPr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24/08/2016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‹nº›</a:t>
            </a:fld>
            <a:endParaRPr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24/08/2016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‹nº›</a:t>
            </a:fld>
            <a:endParaRPr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24/08/2016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‹nº›</a:t>
            </a:fld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24/08/2016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pt-BR" smtClean="0"/>
              <a:t>Clique para editar o texto mestre</a:t>
            </a:r>
          </a:p>
          <a:p>
            <a:pPr lvl="1" rtl="0"/>
            <a:r>
              <a:rPr lang="pt-BR" smtClean="0"/>
              <a:t>Segundo nível</a:t>
            </a:r>
          </a:p>
          <a:p>
            <a:pPr lvl="2" rtl="0"/>
            <a:r>
              <a:rPr lang="pt-BR" smtClean="0"/>
              <a:t>Terceiro nível</a:t>
            </a:r>
          </a:p>
          <a:p>
            <a:pPr lvl="3" rtl="0"/>
            <a:r>
              <a:rPr lang="pt-BR" smtClean="0"/>
              <a:t>Quarto nível</a:t>
            </a:r>
          </a:p>
          <a:p>
            <a:pPr lvl="4" rtl="0"/>
            <a:r>
              <a:rPr lang="pt-BR" smtClean="0"/>
              <a:t>Quinto nível</a:t>
            </a:r>
            <a:endParaRPr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‹nº›</a:t>
            </a:fld>
            <a:endParaRPr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24/08/2016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‹nº›</a:t>
            </a:fld>
            <a:endParaRPr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24/08/2016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‹nº›</a:t>
            </a:fld>
            <a:endParaRPr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24/08/2016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Imagens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pt-BR" smtClean="0"/>
              <a:t>Clique para editar o título mestre</a:t>
            </a:r>
            <a:endParaRPr lang="pt-BR"/>
          </a:p>
        </p:txBody>
      </p:sp>
      <p:grpSp>
        <p:nvGrpSpPr>
          <p:cNvPr id="9" name="Grupo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Espaço Reservado para Imagem 33" descr="Um espaço reservado vazio para adicionar uma imagem. Clique no espaço reservado e selecione a imagem que você deseja adicionar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 smtClean="0"/>
              <a:t>Clique no ícone para adicionar uma imagem</a:t>
            </a:r>
            <a:endParaRPr dirty="0"/>
          </a:p>
        </p:txBody>
      </p:sp>
      <p:sp>
        <p:nvSpPr>
          <p:cNvPr id="39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grpSp>
        <p:nvGrpSpPr>
          <p:cNvPr id="22" name="Grupo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Espaço Reservado para Imagem 33" descr="Um espaço reservado vazio para adicionar uma imagem. Clique no espaço reservado e selecione a imagem que você deseja adicionar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 smtClean="0"/>
              <a:t>Clique no ícone para adicionar uma imagem</a:t>
            </a:r>
            <a:endParaRPr dirty="0"/>
          </a:p>
        </p:txBody>
      </p:sp>
      <p:sp>
        <p:nvSpPr>
          <p:cNvPr id="40" name="Espaço Reservado para Texto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sp>
        <p:nvSpPr>
          <p:cNvPr id="8" name="Espaço Reservado para o Número do Slid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‹nº›</a:t>
            </a:fld>
            <a:endParaRPr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24/08/2016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ês Imagens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smtClean="0"/>
              <a:t>Clique para editar o título mestre</a:t>
            </a:r>
            <a:endParaRPr lang="pt-BR"/>
          </a:p>
        </p:txBody>
      </p:sp>
      <p:grpSp>
        <p:nvGrpSpPr>
          <p:cNvPr id="52" name="Grupo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Espaço Reservado para Imagem 33" descr="Um espaço reservado vazio para adicionar uma imagem. Clique no espaço reservado e selecione a imagem que você deseja adicionar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 smtClean="0"/>
              <a:t>Clique no ícone para adicionar uma imagem</a:t>
            </a:r>
            <a:endParaRPr dirty="0"/>
          </a:p>
        </p:txBody>
      </p:sp>
      <p:sp>
        <p:nvSpPr>
          <p:cNvPr id="81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grpSp>
        <p:nvGrpSpPr>
          <p:cNvPr id="84" name="Grupo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Espaço Reservado para Imagem 33" descr="Um espaço reservado vazio para adicionar uma imagem. Clique no espaço reservado e selecione a imagem que você deseja adicionar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 smtClean="0"/>
              <a:t>Clique no ícone para adicionar uma imagem</a:t>
            </a:r>
            <a:endParaRPr dirty="0"/>
          </a:p>
        </p:txBody>
      </p:sp>
      <p:sp>
        <p:nvSpPr>
          <p:cNvPr id="82" name="Espaço Reservado para Texto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grpSp>
        <p:nvGrpSpPr>
          <p:cNvPr id="97" name="Grupo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Espaço Reservado para Imagem 33" descr="Um espaço reservado vazio para adicionar uma imagem. Clique no espaço reservado e selecione a imagem que você deseja adicionar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 smtClean="0"/>
              <a:t>Clique no ícone para adicionar uma imagem</a:t>
            </a:r>
            <a:endParaRPr dirty="0"/>
          </a:p>
        </p:txBody>
      </p:sp>
      <p:sp>
        <p:nvSpPr>
          <p:cNvPr id="83" name="Espaço Reservado para Texto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sp>
        <p:nvSpPr>
          <p:cNvPr id="8" name="Espaço Reservado para o Número do Slid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‹nº›</a:t>
            </a:fld>
            <a:endParaRPr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24/08/2016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t-BR"/>
              <a:t>Clique para editar o estilo de título Mestre</a:t>
            </a:r>
            <a:endParaRPr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/>
              <a:t>Editar estilos de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 rtl="0"/>
              <a:t>‹nº›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24/08/2016</a:t>
            </a:r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hyperlink" Target="https://www.atividadeseducativas.com.br/index.php?id=13113" TargetMode="External"/><Relationship Id="rId7" Type="http://schemas.openxmlformats.org/officeDocument/2006/relationships/slide" Target="slide11.xml"/><Relationship Id="rId2" Type="http://schemas.openxmlformats.org/officeDocument/2006/relationships/hyperlink" Target="http://www.escolagames.com.br/jogos/prevencaoCoronavirus/?deviceType=compute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ebsmed.portoalegre.rs.gov.br/escolas/obino/cruzadas1/numeros_1_10/numeros.htm" TargetMode="External"/><Relationship Id="rId5" Type="http://schemas.openxmlformats.org/officeDocument/2006/relationships/hyperlink" Target="https://websmed.portoalegre.rs.gov.br/escolas/obino/cruzadas1/ba_be_bi/ba_be_bi.htm" TargetMode="External"/><Relationship Id="rId4" Type="http://schemas.openxmlformats.org/officeDocument/2006/relationships/hyperlink" Target="http://m.hvirtua.com/pulabc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r.pinterest.com/pin/388928117819787774/" TargetMode="Externa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ifsgifsparavoce.wordpress.com/category/oi-ola/" TargetMode="Externa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youtube.com/watch?time_continue=41&amp;v=0nOePm61tOc&amp;feature=emb_logo" TargetMode="External"/><Relationship Id="rId5" Type="http://schemas.openxmlformats.org/officeDocument/2006/relationships/hyperlink" Target="https://a0d21a28-4e1b-43a0-814e-0f83f2ab2fd6.filesusr.com/ugd/7f9d81_ffb037b5455f4d148f0b1cf87609e7a5.pdf" TargetMode="Externa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5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slide" Target="slide4.xml"/><Relationship Id="rId5" Type="http://schemas.openxmlformats.org/officeDocument/2006/relationships/image" Target="../media/image8.png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slide" Target="slide5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pH6YnSb4Rgo" TargetMode="External"/><Relationship Id="rId3" Type="http://schemas.openxmlformats.org/officeDocument/2006/relationships/image" Target="../media/image11.png"/><Relationship Id="rId7" Type="http://schemas.openxmlformats.org/officeDocument/2006/relationships/slide" Target="slide8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11" Type="http://schemas.openxmlformats.org/officeDocument/2006/relationships/hyperlink" Target="https://clue-lab.com.br/2018/03/29/expressao-das-emocoes-atraves-das-redes-sociais/" TargetMode="External"/><Relationship Id="rId5" Type="http://schemas.openxmlformats.org/officeDocument/2006/relationships/image" Target="../media/image13.png"/><Relationship Id="rId10" Type="http://schemas.openxmlformats.org/officeDocument/2006/relationships/slide" Target="slide6.xml"/><Relationship Id="rId4" Type="http://schemas.openxmlformats.org/officeDocument/2006/relationships/image" Target="../media/image12.png"/><Relationship Id="rId9" Type="http://schemas.openxmlformats.org/officeDocument/2006/relationships/hyperlink" Target="https://www.youtube.com/watch?v=W9-J_6b2tuo&amp;feature=emb_rel_en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slide" Target="slide7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pt-BR" dirty="0" smtClean="0"/>
              <a:t>1º ANO – ENSINO FUNDAMENTAL I</a:t>
            </a:r>
            <a:endParaRPr lang="pt-BR" dirty="0"/>
          </a:p>
        </p:txBody>
      </p:sp>
      <p:sp>
        <p:nvSpPr>
          <p:cNvPr id="4" name="Seta para a direita 3">
            <a:hlinkClick r:id="rId2" action="ppaction://hlinksldjump"/>
          </p:cNvPr>
          <p:cNvSpPr/>
          <p:nvPr/>
        </p:nvSpPr>
        <p:spPr>
          <a:xfrm>
            <a:off x="10867698" y="5680249"/>
            <a:ext cx="1324302" cy="1125975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PRÓXIMA</a:t>
            </a:r>
          </a:p>
          <a:p>
            <a:pPr algn="ctr"/>
            <a:r>
              <a:rPr lang="pt-BR" sz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PÁGINA</a:t>
            </a:r>
            <a:endParaRPr lang="pt-BR" sz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048000" y="6216184"/>
            <a:ext cx="75148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OBSERVAÇÃO: CLIQUE NA SETA PARA IR PARA A PRÓXIMA PÁGINA. </a:t>
            </a:r>
          </a:p>
        </p:txBody>
      </p:sp>
      <p:sp>
        <p:nvSpPr>
          <p:cNvPr id="3" name="Retângulo 2"/>
          <p:cNvSpPr/>
          <p:nvPr/>
        </p:nvSpPr>
        <p:spPr>
          <a:xfrm>
            <a:off x="3506831" y="3672506"/>
            <a:ext cx="83755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SECRETARIA MUNICIPAL DE EDUCAÇÃO E CULTURA DE ALFENAS - MG</a:t>
            </a:r>
          </a:p>
        </p:txBody>
      </p:sp>
      <p:pic>
        <p:nvPicPr>
          <p:cNvPr id="6" name="Imagem 5" descr="F:\Desktop\janela_roll_cadastro_único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0325" y="137607"/>
            <a:ext cx="1666875" cy="133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2" y="115910"/>
            <a:ext cx="10058402" cy="579549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DICAS DE JOGOS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01521" y="869430"/>
            <a:ext cx="10222093" cy="530651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ACESSE OS LINKS ABAIXO PARA APRENDER BRINCANDO:</a:t>
            </a:r>
          </a:p>
          <a:p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PREVENÇÃO CORONAVÍRUS.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http://www.escolagames.com.br/jogos/prevencaoCoronavirus/?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deviceType=computer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ENCONTRE AS VOGAIS.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https://www.atividadeseducativas.com.br/index.php?id=13113</a:t>
            </a:r>
            <a:endParaRPr lang="pt-BR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PulABC</a:t>
            </a:r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http://m.hvirtua.com/pulabc</a:t>
            </a:r>
            <a:endParaRPr lang="pt-BR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SÍLABAS</a:t>
            </a:r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https://websmed.portoalegre.rs.gov.br/escolas/obino/cruzadas1/ba_be_bi/ba_be_bi.htm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NÚMEROS E QUANTIDADES: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https://websmed.portoalegre.rs.gov.br/escolas/obino/cruzadas1/numeros_1_10/numeros.htm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5" name="Seta para a direita 4">
            <a:hlinkClick r:id="rId7" action="ppaction://hlinksldjump"/>
          </p:cNvPr>
          <p:cNvSpPr/>
          <p:nvPr/>
        </p:nvSpPr>
        <p:spPr>
          <a:xfrm>
            <a:off x="10837412" y="5962918"/>
            <a:ext cx="1324302" cy="87314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PRÓXIMA</a:t>
            </a:r>
          </a:p>
          <a:p>
            <a:pPr algn="ctr"/>
            <a:r>
              <a:rPr lang="pt-BR" sz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PÁGINA</a:t>
            </a:r>
            <a:endParaRPr lang="pt-BR" sz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eta para a Esquerda 5">
            <a:hlinkClick r:id="rId8" action="ppaction://hlinksldjump"/>
          </p:cNvPr>
          <p:cNvSpPr/>
          <p:nvPr/>
        </p:nvSpPr>
        <p:spPr>
          <a:xfrm>
            <a:off x="0" y="5940976"/>
            <a:ext cx="1571222" cy="895082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PÁGINA ANTERIOR</a:t>
            </a:r>
            <a:endParaRPr lang="pt-BR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78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870841"/>
          </a:xfrm>
        </p:spPr>
        <p:txBody>
          <a:bodyPr/>
          <a:lstStyle/>
          <a:p>
            <a:pPr algn="ctr"/>
            <a:r>
              <a:rPr lang="pt-BR" dirty="0" smtClean="0"/>
              <a:t>SIGA AS DICAS QUE VOCÊ APRENDEU E SE CUIDE. 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898" y="2990193"/>
            <a:ext cx="2857500" cy="2857500"/>
          </a:xfrm>
        </p:spPr>
      </p:pic>
      <p:sp>
        <p:nvSpPr>
          <p:cNvPr id="5" name="Texto explicativo em elipse 4"/>
          <p:cNvSpPr/>
          <p:nvPr/>
        </p:nvSpPr>
        <p:spPr>
          <a:xfrm>
            <a:off x="6094413" y="2233447"/>
            <a:ext cx="2554014" cy="1608083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TCHAU!!!</a:t>
            </a:r>
            <a:endParaRPr lang="pt-BR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 rot="5400000">
            <a:off x="7755578" y="4055052"/>
            <a:ext cx="84794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Referência da imagem: </a:t>
            </a:r>
            <a:r>
              <a:rPr lang="pt-BR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https://br.pinterest.com/pin/388928117819787774</a:t>
            </a:r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endParaRPr lang="pt-BR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eta para a Esquerda 6">
            <a:hlinkClick r:id="rId4" action="ppaction://hlinksldjump"/>
          </p:cNvPr>
          <p:cNvSpPr/>
          <p:nvPr/>
        </p:nvSpPr>
        <p:spPr>
          <a:xfrm>
            <a:off x="156575" y="5827690"/>
            <a:ext cx="1571222" cy="1030310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PÁGINA ANTERIOR</a:t>
            </a:r>
            <a:endParaRPr lang="pt-BR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37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659567" y="304800"/>
            <a:ext cx="10464047" cy="680507"/>
          </a:xfrm>
        </p:spPr>
        <p:txBody>
          <a:bodyPr rtlCol="0">
            <a:normAutofit/>
          </a:bodyPr>
          <a:lstStyle/>
          <a:p>
            <a:r>
              <a:rPr lang="pt-BR" sz="29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OLÁ, </a:t>
            </a:r>
            <a:r>
              <a:rPr lang="pt-BR" sz="29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QUERIDA </a:t>
            </a:r>
            <a:r>
              <a:rPr lang="pt-BR" sz="29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CRIANÇA!</a:t>
            </a:r>
            <a:endParaRPr lang="pt-BR" sz="29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520261" y="1259174"/>
            <a:ext cx="10862441" cy="4722526"/>
          </a:xfrm>
        </p:spPr>
        <p:txBody>
          <a:bodyPr rtlCol="0">
            <a:normAutofit fontScale="92500" lnSpcReduction="20000"/>
          </a:bodyPr>
          <a:lstStyle/>
          <a:p>
            <a:pPr marL="0" indent="0" algn="just">
              <a:buNone/>
            </a:pPr>
            <a:r>
              <a:rPr lang="pt-BR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PREPARAMOS COM MUITO CARINHO ALGUMAS ATIVIDADES PARA QUE VOCÊ POSSA REALIZÁ-LAS EM CASA E, ASSIM, FICARMOS PERTINHO NESTE PERÍODO DE ISOLAMENTO SOCIAL. </a:t>
            </a:r>
          </a:p>
          <a:p>
            <a:pPr marL="0" indent="0" algn="just">
              <a:buNone/>
            </a:pPr>
            <a:r>
              <a:rPr lang="pt-BR" sz="31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SENHORES RESPONSÁVEIS:</a:t>
            </a:r>
          </a:p>
          <a:p>
            <a:pPr marL="0" indent="0" algn="just">
              <a:buNone/>
            </a:pPr>
            <a:r>
              <a:rPr lang="pt-BR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CRIANÇA PRECISARÁ DE SEU AUXÍLIO PARA ACOMPANHÁ-LA NA REALIZAÇÃO DESTAS ATIVIDADES E </a:t>
            </a:r>
            <a:r>
              <a:rPr lang="pt-BR" sz="280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REALIZAR A LEITURA</a:t>
            </a:r>
            <a:r>
              <a:rPr lang="pt-BR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TODO O MATERIAL.</a:t>
            </a:r>
          </a:p>
          <a:p>
            <a:pPr marL="0" indent="0" algn="just">
              <a:buNone/>
            </a:pPr>
            <a:r>
              <a:rPr lang="pt-BR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 HÁ NECESSIDADE DE REALIZAR A IMPRESSÃO DESTE MATERIAL. AS ATIVIDADES </a:t>
            </a:r>
            <a:r>
              <a:rPr lang="pt-BR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 SÃO OBRIGATÓRIAS. </a:t>
            </a:r>
            <a:r>
              <a:rPr lang="pt-BR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 ALUNOS IRÃO REVER ESTAS ATIVIDADES NA VOLTA ÀS AULAS. </a:t>
            </a:r>
            <a:endParaRPr lang="pt-BR" sz="2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VAMOS COMEÇAR!</a:t>
            </a:r>
            <a:endParaRPr lang="pt-BR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rtl="0">
              <a:buNone/>
            </a:pPr>
            <a:endParaRPr dirty="0"/>
          </a:p>
        </p:txBody>
      </p:sp>
      <p:sp>
        <p:nvSpPr>
          <p:cNvPr id="4" name="Seta para a direita 3">
            <a:hlinkClick r:id="rId2" action="ppaction://hlinksldjump"/>
          </p:cNvPr>
          <p:cNvSpPr/>
          <p:nvPr/>
        </p:nvSpPr>
        <p:spPr>
          <a:xfrm>
            <a:off x="10867698" y="5716872"/>
            <a:ext cx="1324302" cy="1077387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PRÓXIMA</a:t>
            </a:r>
          </a:p>
          <a:p>
            <a:pPr algn="ctr"/>
            <a:r>
              <a:rPr lang="pt-BR" sz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PÁGINA</a:t>
            </a:r>
            <a:endParaRPr lang="pt-BR" sz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eta para a esquerda 4">
            <a:hlinkClick r:id="rId3" action="ppaction://hlinksldjump"/>
          </p:cNvPr>
          <p:cNvSpPr/>
          <p:nvPr/>
        </p:nvSpPr>
        <p:spPr>
          <a:xfrm>
            <a:off x="28946" y="5743187"/>
            <a:ext cx="1261242" cy="1024759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PÁGINA ANTERIOR</a:t>
            </a:r>
            <a:endParaRPr lang="pt-BR" sz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Oi – Olá | Gifs&amp;gifs para voc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205" y="5571221"/>
            <a:ext cx="2103549" cy="109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 rot="5400000">
            <a:off x="8542869" y="3118815"/>
            <a:ext cx="675965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Imagem disponível em: </a:t>
            </a:r>
            <a:r>
              <a:rPr lang="pt-BR" sz="1100" dirty="0">
                <a:hlinkClick r:id="rId5"/>
              </a:rPr>
              <a:t>https://gifsgifsparavoce.wordpress.com/category/oi-ola/</a:t>
            </a:r>
            <a:endParaRPr lang="pt-BR" sz="1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77917" y="882869"/>
            <a:ext cx="6148551" cy="5130708"/>
          </a:xfrm>
        </p:spPr>
        <p:txBody>
          <a:bodyPr rtlCol="0">
            <a:normAutofit/>
          </a:bodyPr>
          <a:lstStyle/>
          <a:p>
            <a:pPr algn="just"/>
            <a:r>
              <a:rPr lang="pt-BR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LEIA OU PEÇA AJUDA DE UM DE SEUS FAMILIARES PARA REALIZAR A LEITURA DA HISTÓRIA: </a:t>
            </a:r>
            <a:r>
              <a:rPr lang="pt-BR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O VÍRUS MALVADÃO E AS CRIANÇAS PODEROSAS. </a:t>
            </a:r>
          </a:p>
          <a:p>
            <a:endParaRPr lang="pt-BR" sz="3000" dirty="0">
              <a:hlinkClick r:id="rId2" action="ppaction://hlinksldjump"/>
            </a:endParaRPr>
          </a:p>
          <a:p>
            <a:pPr marL="0" indent="0">
              <a:buNone/>
            </a:pPr>
            <a:endParaRPr lang="pt-BR" dirty="0" smtClean="0">
              <a:hlinkClick r:id="rId2" action="ppaction://hlinksldjump"/>
            </a:endParaRPr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891423" y="272958"/>
            <a:ext cx="3799489" cy="5439558"/>
          </a:xfrm>
          <a:prstGeom prst="rect">
            <a:avLst/>
          </a:prstGeom>
        </p:spPr>
      </p:pic>
      <p:sp>
        <p:nvSpPr>
          <p:cNvPr id="4" name="Seta para a direita 3">
            <a:hlinkClick r:id="rId4" action="ppaction://hlinksldjump"/>
          </p:cNvPr>
          <p:cNvSpPr/>
          <p:nvPr/>
        </p:nvSpPr>
        <p:spPr>
          <a:xfrm>
            <a:off x="10867698" y="5732025"/>
            <a:ext cx="1324302" cy="1125975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PRÓXIMA</a:t>
            </a:r>
          </a:p>
          <a:p>
            <a:pPr algn="ctr"/>
            <a:r>
              <a:rPr lang="pt-BR" sz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PÁGINA</a:t>
            </a:r>
            <a:endParaRPr lang="pt-BR" sz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tângulo de cantos arredondados 4">
            <a:hlinkClick r:id="rId5"/>
          </p:cNvPr>
          <p:cNvSpPr/>
          <p:nvPr/>
        </p:nvSpPr>
        <p:spPr>
          <a:xfrm>
            <a:off x="867103" y="4619587"/>
            <a:ext cx="2885089" cy="10336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CLIQUE PARA ACESSAR O LIVRO.</a:t>
            </a:r>
            <a:endParaRPr lang="pt-BR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tângulo de cantos arredondados 6">
            <a:hlinkClick r:id="rId6"/>
          </p:cNvPr>
          <p:cNvSpPr/>
          <p:nvPr/>
        </p:nvSpPr>
        <p:spPr>
          <a:xfrm>
            <a:off x="4099035" y="4619587"/>
            <a:ext cx="2885089" cy="10336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CLIQUE PARA OUVIR A HISTÓRIA COM ACESSIBILIDADE.</a:t>
            </a:r>
            <a:endParaRPr lang="pt-BR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eta para a esquerda 8">
            <a:hlinkClick r:id="rId2" action="ppaction://hlinksldjump"/>
          </p:cNvPr>
          <p:cNvSpPr/>
          <p:nvPr/>
        </p:nvSpPr>
        <p:spPr>
          <a:xfrm>
            <a:off x="0" y="5833241"/>
            <a:ext cx="1261242" cy="1024759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PÁGINA ANTERIOR</a:t>
            </a:r>
            <a:endParaRPr lang="pt-BR" sz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 rot="5400000">
            <a:off x="9272196" y="2638794"/>
            <a:ext cx="4837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Referência, livro disponível em: </a:t>
            </a:r>
            <a:r>
              <a:rPr lang="pt-BR" sz="11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https://a0d21a28-4e1b-43a0-814e-0f83f2ab2fd6.filesusr.com/ugd/7f9d81_ffb037b5455f4d148f0b1cf87609e7a5.pdf</a:t>
            </a:r>
            <a:endParaRPr lang="pt-BR" sz="1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719959"/>
          </a:xfrm>
        </p:spPr>
        <p:txBody>
          <a:bodyPr rtlCol="0"/>
          <a:lstStyle/>
          <a:p>
            <a:pPr rtl="0"/>
            <a:r>
              <a:rPr lang="pt-BR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ATIVIDADE 1</a:t>
            </a:r>
            <a:endParaRPr lang="pt-BR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614856" y="1182414"/>
            <a:ext cx="11083158" cy="4831163"/>
          </a:xfrm>
        </p:spPr>
        <p:txBody>
          <a:bodyPr rtlCol="0">
            <a:normAutofit/>
          </a:bodyPr>
          <a:lstStyle/>
          <a:p>
            <a:pPr marL="0" indent="0" algn="just">
              <a:buNone/>
            </a:pPr>
            <a:r>
              <a:rPr lang="pt-BR" sz="32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pt-BR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AGORA QUE VOCÊ JÁ OUVIU E VIU A HISTÓRIA </a:t>
            </a:r>
            <a:r>
              <a:rPr lang="pt-BR" sz="32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pt-BR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VÍRUS MALVADÃO E AS </a:t>
            </a:r>
            <a:r>
              <a:rPr lang="pt-BR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CRIANÇAS PODEROSAS”</a:t>
            </a:r>
            <a:r>
              <a:rPr lang="pt-BR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pt-BR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pt-BR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FAÇA O RECONTO ORALMENTE PARA ALGUÉM DA SUA FAMÍLIA SOBRE O QUE VOCÊ APRENDEU.</a:t>
            </a:r>
          </a:p>
          <a:p>
            <a:pPr marL="0" indent="0" algn="just">
              <a:buNone/>
            </a:pPr>
            <a:endParaRPr lang="pt-BR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32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pt-BR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SEU CADERNO OU EM UMA FOLHA, COLOQUE A DATA, SEU NOME E DESENHE A PARTE QUE VOCÊ MAIS GOSTOU DA HISTÓRIA. </a:t>
            </a:r>
            <a:endParaRPr lang="pt-BR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eta para a direita 4">
            <a:hlinkClick r:id="rId2" action="ppaction://hlinksldjump"/>
          </p:cNvPr>
          <p:cNvSpPr/>
          <p:nvPr/>
        </p:nvSpPr>
        <p:spPr>
          <a:xfrm>
            <a:off x="10867698" y="5704617"/>
            <a:ext cx="1324302" cy="1125975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PRÓXIMA</a:t>
            </a:r>
          </a:p>
          <a:p>
            <a:pPr algn="ctr"/>
            <a:r>
              <a:rPr lang="pt-BR" sz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PÁGINA</a:t>
            </a:r>
            <a:endParaRPr lang="pt-BR" sz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eta para a esquerda 5">
            <a:hlinkClick r:id="rId3" action="ppaction://hlinksldjump"/>
          </p:cNvPr>
          <p:cNvSpPr/>
          <p:nvPr/>
        </p:nvSpPr>
        <p:spPr>
          <a:xfrm>
            <a:off x="0" y="5833241"/>
            <a:ext cx="1261242" cy="1024759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PÁGINA ANTERIOR</a:t>
            </a:r>
            <a:endParaRPr lang="pt-BR" sz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2" y="1"/>
            <a:ext cx="6596829" cy="783066"/>
          </a:xfrm>
        </p:spPr>
        <p:txBody>
          <a:bodyPr rtlCol="0"/>
          <a:lstStyle/>
          <a:p>
            <a:pPr rtl="0"/>
            <a:r>
              <a:rPr lang="pt-BR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ATIVIDADE 2</a:t>
            </a:r>
            <a:endParaRPr lang="pt-BR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252248" y="783067"/>
            <a:ext cx="7993118" cy="5712326"/>
          </a:xfrm>
        </p:spPr>
        <p:txBody>
          <a:bodyPr rtlCol="0">
            <a:normAutofit/>
          </a:bodyPr>
          <a:lstStyle/>
          <a:p>
            <a:pPr marL="0" indent="0" algn="just">
              <a:buNone/>
            </a:pPr>
            <a:r>
              <a:rPr lang="pt-BR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OBSERVE A CAPA DO LIVRO E VEJA A PALAVRA                        . </a:t>
            </a:r>
          </a:p>
          <a:p>
            <a:pPr marL="0" indent="0" algn="just">
              <a:buNone/>
            </a:pPr>
            <a:r>
              <a:rPr lang="pt-BR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pt-BR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SEU CADERNO OU EM UMA FOLHA, REGISTRE A DATA, SEU NOME E ESCREVA A PALAVRA                        . </a:t>
            </a:r>
          </a:p>
          <a:p>
            <a:pPr marL="0" indent="0" algn="just">
              <a:buNone/>
            </a:pPr>
            <a:r>
              <a:rPr lang="pt-BR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pt-BR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CIRCULE COM SUA COR PREFERIDA A PRIMEIRA E A ÚLTIMA LETRA DA PALAVRA QUE VOCÊ COPIOU.</a:t>
            </a:r>
          </a:p>
          <a:p>
            <a:pPr marL="0" indent="0" algn="just">
              <a:buNone/>
            </a:pPr>
            <a:r>
              <a:rPr lang="pt-BR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pt-BR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AGORA CONTE QUANTAS LETRAS ESTA PALAVRA POSSUI E CLIQUE NA ALTERNATIVA COM A RESPOSTA CORRETA. </a:t>
            </a:r>
          </a:p>
          <a:p>
            <a:pPr marL="0" indent="0" algn="just">
              <a:buNone/>
            </a:pPr>
            <a:endParaRPr lang="pt-BR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</p:txBody>
      </p:sp>
      <p:pic>
        <p:nvPicPr>
          <p:cNvPr id="5" name="Espaço Reservado para Conteúdo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576441" y="213639"/>
            <a:ext cx="3615559" cy="5439558"/>
          </a:xfrm>
          <a:prstGeom prst="rect">
            <a:avLst/>
          </a:prstGeom>
        </p:spPr>
      </p:pic>
      <p:sp>
        <p:nvSpPr>
          <p:cNvPr id="6" name="Seta para a direita 5">
            <a:hlinkClick r:id="rId4" action="ppaction://hlinksldjump"/>
          </p:cNvPr>
          <p:cNvSpPr/>
          <p:nvPr/>
        </p:nvSpPr>
        <p:spPr>
          <a:xfrm>
            <a:off x="10867698" y="5732025"/>
            <a:ext cx="1324302" cy="1125975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PRÓXIMA</a:t>
            </a:r>
          </a:p>
          <a:p>
            <a:pPr algn="ctr"/>
            <a:r>
              <a:rPr lang="pt-BR" sz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PÁGINA</a:t>
            </a:r>
            <a:endParaRPr lang="pt-BR" sz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7366" y="1612769"/>
            <a:ext cx="1428750" cy="29758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2026" y="783067"/>
            <a:ext cx="1428750" cy="344224"/>
          </a:xfrm>
          <a:prstGeom prst="rect">
            <a:avLst/>
          </a:prstGeom>
        </p:spPr>
      </p:pic>
      <p:sp>
        <p:nvSpPr>
          <p:cNvPr id="8" name="Retângulo de cantos arredondados 7"/>
          <p:cNvSpPr/>
          <p:nvPr/>
        </p:nvSpPr>
        <p:spPr>
          <a:xfrm>
            <a:off x="533928" y="3832023"/>
            <a:ext cx="1062567" cy="39211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" name="Elipse 8"/>
          <p:cNvSpPr/>
          <p:nvPr/>
        </p:nvSpPr>
        <p:spPr>
          <a:xfrm>
            <a:off x="343813" y="3800491"/>
            <a:ext cx="383590" cy="423646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532248" y="4381452"/>
            <a:ext cx="1062567" cy="39211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1" name="Elipse 10"/>
          <p:cNvSpPr/>
          <p:nvPr/>
        </p:nvSpPr>
        <p:spPr>
          <a:xfrm>
            <a:off x="342133" y="4349920"/>
            <a:ext cx="383590" cy="423646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pt-BR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568283" y="4936495"/>
            <a:ext cx="1029141" cy="39211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Elipse 12"/>
          <p:cNvSpPr/>
          <p:nvPr/>
        </p:nvSpPr>
        <p:spPr>
          <a:xfrm>
            <a:off x="340453" y="4885356"/>
            <a:ext cx="383590" cy="423646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pt-BR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eta para a esquerda 15">
            <a:hlinkClick r:id="rId6" action="ppaction://hlinksldjump"/>
          </p:cNvPr>
          <p:cNvSpPr/>
          <p:nvPr/>
        </p:nvSpPr>
        <p:spPr>
          <a:xfrm>
            <a:off x="3178" y="5833241"/>
            <a:ext cx="1261242" cy="1024759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PÁGINA ANTERIOR</a:t>
            </a:r>
            <a:endParaRPr lang="pt-BR" sz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25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2" y="131380"/>
            <a:ext cx="5083340" cy="609599"/>
          </a:xfrm>
        </p:spPr>
        <p:txBody>
          <a:bodyPr rtlCol="0"/>
          <a:lstStyle/>
          <a:p>
            <a:pPr rtl="0"/>
            <a:r>
              <a:rPr lang="pt-BR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ATIVIDADE 3</a:t>
            </a:r>
            <a:endParaRPr lang="pt-BR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252248" y="1182414"/>
            <a:ext cx="7141780" cy="5202620"/>
          </a:xfrm>
        </p:spPr>
        <p:txBody>
          <a:bodyPr rtlCol="0">
            <a:normAutofit/>
          </a:bodyPr>
          <a:lstStyle/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6394" y="131380"/>
            <a:ext cx="3735606" cy="5941008"/>
          </a:xfrm>
          <a:prstGeom prst="rect">
            <a:avLst/>
          </a:prstGeom>
        </p:spPr>
      </p:pic>
      <p:sp>
        <p:nvSpPr>
          <p:cNvPr id="7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252248" y="740979"/>
            <a:ext cx="8146312" cy="5092261"/>
          </a:xfrm>
        </p:spPr>
        <p:txBody>
          <a:bodyPr rtlCol="0">
            <a:normAutofit fontScale="85000" lnSpcReduction="20000"/>
          </a:bodyPr>
          <a:lstStyle/>
          <a:p>
            <a:pPr marL="0" indent="0" algn="just">
              <a:buNone/>
            </a:pPr>
            <a:r>
              <a:rPr lang="pt-BR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OBSERVE OS NOMES DOS PERSONAGENS:</a:t>
            </a:r>
          </a:p>
          <a:p>
            <a:pPr marL="0" indent="0" algn="ctr">
              <a:buNone/>
            </a:pPr>
            <a:r>
              <a:rPr lang="pt-BR" sz="2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BETO – BIA – BIEL.</a:t>
            </a:r>
          </a:p>
          <a:p>
            <a:pPr marL="0" indent="0" algn="just">
              <a:buNone/>
            </a:pPr>
            <a:r>
              <a:rPr lang="pt-BR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TODOS OS TRÊS NOMES PODEMOS OBSERVAR A PRESENÇA DE VOGAIS. </a:t>
            </a:r>
          </a:p>
          <a:p>
            <a:pPr marL="0" indent="0" algn="just">
              <a:buNone/>
            </a:pPr>
            <a:r>
              <a:rPr lang="pt-BR" sz="22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pt-BR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SEU CADERNO OU EM UMA FOLHA, REGISTRE A DATA E COPIE OS NOMES DOS TRÊS PERSONAGENS.</a:t>
            </a:r>
          </a:p>
          <a:p>
            <a:pPr marL="0" indent="0" algn="just">
              <a:buNone/>
            </a:pPr>
            <a:r>
              <a:rPr lang="pt-BR" sz="22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pt-BR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CIRCULE COM SUA COR PREFERIDA TODAS AS VOGAIS QUE APARECEM NOS NOMES DOS PERSONAGENS.</a:t>
            </a:r>
          </a:p>
          <a:p>
            <a:pPr marL="0" indent="0" algn="just">
              <a:buNone/>
            </a:pPr>
            <a:r>
              <a:rPr lang="pt-BR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OBSERVE QUE FICOU FALTANDO APENAS UMA VOGAL, PARA COMPLETAR TODAS AS VOGAIS QUE EXISTEM.</a:t>
            </a:r>
          </a:p>
          <a:p>
            <a:pPr marL="0" indent="0" algn="just">
              <a:buNone/>
            </a:pPr>
            <a:r>
              <a:rPr lang="pt-BR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 FOI A VOGAL QUE FALTOU? </a:t>
            </a:r>
          </a:p>
          <a:p>
            <a:pPr marL="0" indent="0" algn="just">
              <a:buNone/>
            </a:pPr>
            <a:r>
              <a:rPr lang="pt-BR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CLIQUE NA RESPOSTA CORRETA:</a:t>
            </a:r>
          </a:p>
          <a:p>
            <a:pPr marL="0" indent="0" algn="just">
              <a:buNone/>
            </a:pPr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endParaRPr lang="pt-BR" dirty="0" smtClean="0"/>
          </a:p>
        </p:txBody>
      </p:sp>
      <p:sp>
        <p:nvSpPr>
          <p:cNvPr id="8" name="Seta para a direita 7">
            <a:hlinkClick r:id="rId4" action="ppaction://hlinksldjump"/>
          </p:cNvPr>
          <p:cNvSpPr/>
          <p:nvPr/>
        </p:nvSpPr>
        <p:spPr>
          <a:xfrm>
            <a:off x="10867698" y="5953054"/>
            <a:ext cx="1324302" cy="904946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PRÓXIMA</a:t>
            </a:r>
          </a:p>
          <a:p>
            <a:pPr algn="ctr"/>
            <a:r>
              <a:rPr lang="pt-BR" sz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PÁGINA</a:t>
            </a:r>
            <a:endParaRPr lang="pt-BR" sz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1279028" y="5291892"/>
            <a:ext cx="1094664" cy="5517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2551956" y="5302337"/>
            <a:ext cx="1094664" cy="5517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3814683" y="5322433"/>
            <a:ext cx="1094664" cy="5517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5106249" y="5302337"/>
            <a:ext cx="1094664" cy="5517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6397815" y="5322433"/>
            <a:ext cx="1094664" cy="5517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13" name="Seta para a esquerda 12">
            <a:hlinkClick r:id="rId5" action="ppaction://hlinksldjump"/>
          </p:cNvPr>
          <p:cNvSpPr/>
          <p:nvPr/>
        </p:nvSpPr>
        <p:spPr>
          <a:xfrm>
            <a:off x="0" y="5833240"/>
            <a:ext cx="1230977" cy="962989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PÁGINA</a:t>
            </a:r>
            <a:r>
              <a:rPr lang="pt-BR" sz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ANTERIOR</a:t>
            </a:r>
            <a:endParaRPr lang="pt-BR" sz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50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2" y="126125"/>
            <a:ext cx="10058402" cy="698610"/>
          </a:xfrm>
        </p:spPr>
        <p:txBody>
          <a:bodyPr rtlCol="0"/>
          <a:lstStyle/>
          <a:p>
            <a:pPr rtl="0"/>
            <a:r>
              <a:rPr lang="pt-BR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ATIVIDADE 4</a:t>
            </a:r>
            <a:endParaRPr lang="pt-BR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252248" y="1182414"/>
            <a:ext cx="7141780" cy="5202620"/>
          </a:xfrm>
        </p:spPr>
        <p:txBody>
          <a:bodyPr rtlCol="0">
            <a:normAutofit/>
          </a:bodyPr>
          <a:lstStyle/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</p:txBody>
      </p:sp>
      <p:sp>
        <p:nvSpPr>
          <p:cNvPr id="10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252249" y="824735"/>
            <a:ext cx="9207061" cy="5865099"/>
          </a:xfrm>
        </p:spPr>
        <p:txBody>
          <a:bodyPr rtlCol="0">
            <a:normAutofit/>
          </a:bodyPr>
          <a:lstStyle/>
          <a:p>
            <a:pPr marL="0" indent="0" algn="just">
              <a:buNone/>
            </a:pPr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ESTAMOS VIVENDO MUITAS EMOÇÕES NESTE MOMENTO DE ISOLAMENTO SOCIAL, DEVIDO AO CORONAVÍRUS.</a:t>
            </a:r>
          </a:p>
          <a:p>
            <a:pPr marL="0" indent="0" algn="just">
              <a:buNone/>
            </a:pPr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VAMOS REPRESENTAR ALGUMAS EMOÇÕES BRINCANDO DE </a:t>
            </a:r>
            <a:r>
              <a:rPr lang="pt-BR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ESPELHO MÁGICO</a:t>
            </a:r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ENTÃO VAMOS LÁ!</a:t>
            </a:r>
          </a:p>
          <a:p>
            <a:pPr marL="0" indent="0" algn="just">
              <a:buNone/>
            </a:pPr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VOCÊ PRECISARÁ DE ALGUÉM DE SUA FAMÍLIA PARA BRINCAR. </a:t>
            </a:r>
          </a:p>
          <a:p>
            <a:pPr algn="just"/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UMA PESSOA REPRESENTARÁ AS EMOÇÕES E A OUTRA TENTARÁ ADVINHÁ-LAS. DEPOIS TROQUEM DE POSIÇÃO. DIVIRTAM-SE. 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593" y="5189397"/>
            <a:ext cx="838200" cy="1057275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0181" y="5189397"/>
            <a:ext cx="838200" cy="1038225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7448" y="5204205"/>
            <a:ext cx="885825" cy="1028700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2340" y="5217207"/>
            <a:ext cx="828675" cy="1038225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0082" y="5217207"/>
            <a:ext cx="895350" cy="1076325"/>
          </a:xfrm>
          <a:prstGeom prst="rect">
            <a:avLst/>
          </a:prstGeom>
        </p:spPr>
      </p:pic>
      <p:sp>
        <p:nvSpPr>
          <p:cNvPr id="11" name="Seta para a direita 10">
            <a:hlinkClick r:id="rId7" action="ppaction://hlinksldjump"/>
          </p:cNvPr>
          <p:cNvSpPr/>
          <p:nvPr/>
        </p:nvSpPr>
        <p:spPr>
          <a:xfrm>
            <a:off x="10863269" y="5755369"/>
            <a:ext cx="1324302" cy="1125975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PRÓXIMA</a:t>
            </a:r>
          </a:p>
          <a:p>
            <a:pPr algn="ctr"/>
            <a:r>
              <a:rPr lang="pt-BR" sz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PÁGINA</a:t>
            </a:r>
            <a:endParaRPr lang="pt-BR" sz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tângulo de cantos arredondados 11">
            <a:hlinkClick r:id="rId8"/>
          </p:cNvPr>
          <p:cNvSpPr/>
          <p:nvPr/>
        </p:nvSpPr>
        <p:spPr>
          <a:xfrm>
            <a:off x="9682109" y="824735"/>
            <a:ext cx="2254468" cy="13666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CLIQUE PARA OUVIR UMA CANÇÃO DAS EMOÇÕES.</a:t>
            </a:r>
            <a:endParaRPr lang="pt-BR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tângulo de cantos arredondados 15">
            <a:hlinkClick r:id="rId9"/>
          </p:cNvPr>
          <p:cNvSpPr/>
          <p:nvPr/>
        </p:nvSpPr>
        <p:spPr>
          <a:xfrm>
            <a:off x="9682109" y="3073948"/>
            <a:ext cx="2391103" cy="13666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CLIQUE PARA VER SINAIS DE SENTIMENTOS EM LIBRAS</a:t>
            </a:r>
            <a:endParaRPr lang="pt-BR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eta para a esquerda 16">
            <a:hlinkClick r:id="rId10" action="ppaction://hlinksldjump"/>
          </p:cNvPr>
          <p:cNvSpPr/>
          <p:nvPr/>
        </p:nvSpPr>
        <p:spPr>
          <a:xfrm>
            <a:off x="12384" y="5817475"/>
            <a:ext cx="1261242" cy="1024759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PÁGINA ANTERIOR</a:t>
            </a:r>
            <a:endParaRPr lang="pt-BR" sz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1403797" y="6245692"/>
            <a:ext cx="8055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Imagem disponível em: </a:t>
            </a:r>
            <a:r>
              <a:rPr lang="pt-BR" sz="1100" dirty="0">
                <a:hlinkClick r:id="rId11"/>
              </a:rPr>
              <a:t>https://clue-lab.com.br/2018/03/29/expressao-das-emocoes-atraves-das-redes-sociais</a:t>
            </a:r>
            <a:r>
              <a:rPr lang="pt-BR" sz="1100" dirty="0" smtClean="0">
                <a:hlinkClick r:id="rId11"/>
              </a:rPr>
              <a:t>/</a:t>
            </a:r>
            <a:r>
              <a:rPr lang="pt-BR" sz="1100" dirty="0" smtClean="0"/>
              <a:t> </a:t>
            </a:r>
            <a:r>
              <a:rPr lang="pt-BR" sz="11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Emojis</a:t>
            </a:r>
            <a:r>
              <a:rPr lang="pt-BR" sz="11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1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Whatsapp</a:t>
            </a:r>
            <a:r>
              <a:rPr lang="pt-BR" sz="11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t-BR" sz="1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526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252248" y="1182414"/>
            <a:ext cx="7141780" cy="5202620"/>
          </a:xfrm>
        </p:spPr>
        <p:txBody>
          <a:bodyPr rtlCol="0">
            <a:normAutofit/>
          </a:bodyPr>
          <a:lstStyle/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</p:txBody>
      </p:sp>
      <p:sp>
        <p:nvSpPr>
          <p:cNvPr id="10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557047" y="551793"/>
            <a:ext cx="7586813" cy="6138041"/>
          </a:xfrm>
        </p:spPr>
        <p:txBody>
          <a:bodyPr rtlCol="0">
            <a:normAutofit/>
          </a:bodyPr>
          <a:lstStyle/>
          <a:p>
            <a:pPr algn="just"/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AGORA QUE VOCÊ JÁ BRINCOU DE REPRESENTAR AS EMOÇÕES, EM SEU CADERNO OU EM UMA FOLHA REGISTRE A DATA</a:t>
            </a:r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DESENHE O </a:t>
            </a:r>
            <a:r>
              <a:rPr lang="pt-BR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CORONAVÍRUS</a:t>
            </a:r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DA MANEIRA QUE VOCÊ O IMAGINA. SERÁ QUE ELE É MALVADO, FELIZ, COM RAIVA, ASSUSTADO, CHATEADO, ENGRAÇADO OU CHORÃO?</a:t>
            </a:r>
          </a:p>
          <a:p>
            <a:pPr algn="just"/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ESCREVA EMBAIXO DE SEU DESENHO O NOME DESTE VÍRUS, QUE É: </a:t>
            </a:r>
            <a:r>
              <a:rPr lang="pt-BR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CORONAVÍRUS</a:t>
            </a:r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OBSERVE A PALAVRA </a:t>
            </a:r>
            <a:r>
              <a:rPr lang="pt-BR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CORONAVÍRUS</a:t>
            </a:r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ELA POSSUI ALGUMA LETRA QUE APARECE EM SEU NOME? SE SIM, CLIQUE NESTA LETRA: </a:t>
            </a:r>
          </a:p>
          <a:p>
            <a:pPr marL="0" indent="0" algn="just">
              <a:buNone/>
            </a:pPr>
            <a:endParaRPr lang="pt-BR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8659" y="551793"/>
            <a:ext cx="3621439" cy="4918841"/>
          </a:xfrm>
          <a:prstGeom prst="rect">
            <a:avLst/>
          </a:prstGeom>
        </p:spPr>
      </p:pic>
      <p:sp>
        <p:nvSpPr>
          <p:cNvPr id="5" name="Seta para a direita 4">
            <a:hlinkClick r:id="rId4" action="ppaction://hlinksldjump"/>
          </p:cNvPr>
          <p:cNvSpPr/>
          <p:nvPr/>
        </p:nvSpPr>
        <p:spPr>
          <a:xfrm>
            <a:off x="10837412" y="5962918"/>
            <a:ext cx="1324302" cy="87314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PRÓXIMA</a:t>
            </a:r>
          </a:p>
          <a:p>
            <a:pPr algn="ctr"/>
            <a:r>
              <a:rPr lang="pt-BR" sz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PÁGINA</a:t>
            </a:r>
            <a:endParaRPr lang="pt-BR" sz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tângulo de cantos arredondados 25"/>
          <p:cNvSpPr/>
          <p:nvPr/>
        </p:nvSpPr>
        <p:spPr>
          <a:xfrm>
            <a:off x="1130889" y="5630951"/>
            <a:ext cx="512926" cy="551793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7" name="Retângulo de cantos arredondados 26"/>
          <p:cNvSpPr/>
          <p:nvPr/>
        </p:nvSpPr>
        <p:spPr>
          <a:xfrm>
            <a:off x="1713694" y="5632248"/>
            <a:ext cx="543966" cy="551793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pt-BR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tângulo de cantos arredondados 27"/>
          <p:cNvSpPr/>
          <p:nvPr/>
        </p:nvSpPr>
        <p:spPr>
          <a:xfrm>
            <a:off x="2344429" y="5633545"/>
            <a:ext cx="524492" cy="551793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pt-BR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tângulo de cantos arredondados 28"/>
          <p:cNvSpPr/>
          <p:nvPr/>
        </p:nvSpPr>
        <p:spPr>
          <a:xfrm>
            <a:off x="2932931" y="5645689"/>
            <a:ext cx="552815" cy="551793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pt-BR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tângulo de cantos arredondados 29"/>
          <p:cNvSpPr/>
          <p:nvPr/>
        </p:nvSpPr>
        <p:spPr>
          <a:xfrm>
            <a:off x="3569535" y="5645861"/>
            <a:ext cx="534152" cy="551793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pt-BR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tângulo de cantos arredondados 30"/>
          <p:cNvSpPr/>
          <p:nvPr/>
        </p:nvSpPr>
        <p:spPr>
          <a:xfrm>
            <a:off x="4190662" y="5664391"/>
            <a:ext cx="534538" cy="551793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2" name="Retângulo de cantos arredondados 31"/>
          <p:cNvSpPr/>
          <p:nvPr/>
        </p:nvSpPr>
        <p:spPr>
          <a:xfrm>
            <a:off x="4811982" y="5672916"/>
            <a:ext cx="507165" cy="551793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pt-BR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tângulo de cantos arredondados 32"/>
          <p:cNvSpPr/>
          <p:nvPr/>
        </p:nvSpPr>
        <p:spPr>
          <a:xfrm>
            <a:off x="5377796" y="5678286"/>
            <a:ext cx="556522" cy="551793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endParaRPr lang="pt-BR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tângulo de cantos arredondados 33"/>
          <p:cNvSpPr/>
          <p:nvPr/>
        </p:nvSpPr>
        <p:spPr>
          <a:xfrm>
            <a:off x="6027249" y="5670951"/>
            <a:ext cx="540427" cy="553758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pt-BR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tângulo de cantos arredondados 34"/>
          <p:cNvSpPr/>
          <p:nvPr/>
        </p:nvSpPr>
        <p:spPr>
          <a:xfrm>
            <a:off x="6688266" y="5670951"/>
            <a:ext cx="531288" cy="566465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endParaRPr lang="pt-BR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tângulo de cantos arredondados 35"/>
          <p:cNvSpPr/>
          <p:nvPr/>
        </p:nvSpPr>
        <p:spPr>
          <a:xfrm>
            <a:off x="7340168" y="5675892"/>
            <a:ext cx="515959" cy="540292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pt-BR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eta para a esquerda 16">
            <a:hlinkClick r:id="rId5" action="ppaction://hlinksldjump"/>
          </p:cNvPr>
          <p:cNvSpPr/>
          <p:nvPr/>
        </p:nvSpPr>
        <p:spPr>
          <a:xfrm>
            <a:off x="11019" y="6078828"/>
            <a:ext cx="1261242" cy="763406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PÁGINA</a:t>
            </a:r>
            <a:r>
              <a:rPr lang="pt-BR" sz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ANTERIOR</a:t>
            </a:r>
            <a:endParaRPr lang="pt-BR" sz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66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CONFIRA AQUI AS ALTERNATIVAS CORRETAS DAS ATIVIDADES.</a:t>
            </a:r>
            <a:endParaRPr lang="pt-BR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ATIVIDADE 2: ALTERNATIVA </a:t>
            </a:r>
            <a:r>
              <a:rPr lang="pt-BR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(5 LETRAS).</a:t>
            </a:r>
          </a:p>
          <a:p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ATIVIDADE 3: A VOGAL QUE FALTOU FOI A LETRA </a:t>
            </a:r>
            <a:r>
              <a:rPr lang="pt-BR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eta para a esquerda 16">
            <a:hlinkClick r:id="rId2" action="ppaction://hlinksldjump"/>
          </p:cNvPr>
          <p:cNvSpPr/>
          <p:nvPr/>
        </p:nvSpPr>
        <p:spPr>
          <a:xfrm>
            <a:off x="11019" y="6078828"/>
            <a:ext cx="1261242" cy="763406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PÁGINA</a:t>
            </a:r>
            <a:r>
              <a:rPr lang="pt-BR" sz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ANTERIOR</a:t>
            </a:r>
            <a:endParaRPr lang="pt-BR" sz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eta para a direita 4">
            <a:hlinkClick r:id="rId4" action="ppaction://hlinksldjump"/>
          </p:cNvPr>
          <p:cNvSpPr/>
          <p:nvPr/>
        </p:nvSpPr>
        <p:spPr>
          <a:xfrm>
            <a:off x="10837412" y="5962918"/>
            <a:ext cx="1324302" cy="87314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PRÓXIMA</a:t>
            </a:r>
          </a:p>
          <a:p>
            <a:pPr algn="ctr"/>
            <a:r>
              <a:rPr lang="pt-BR" sz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PÁGINA</a:t>
            </a:r>
            <a:endParaRPr lang="pt-BR" sz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15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lustração de Natureza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26_TF03431377" id="{B7F0C247-3F99-4E81-8DFA-0E9216BD778D}" vid="{64E016F4-419A-4B85-AF54-3482E6574153}"/>
    </a:ext>
  </a:extLst>
</a:theme>
</file>

<file path=ppt/theme/theme2.xml><?xml version="1.0" encoding="utf-8"?>
<a:theme xmlns:a="http://schemas.openxmlformats.org/drawingml/2006/main" name="Tema do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com natureza, design de paisagem ilustrado (widescreen)</Template>
  <TotalTime>452</TotalTime>
  <Words>723</Words>
  <Application>Microsoft Office PowerPoint</Application>
  <PresentationFormat>Widescreen</PresentationFormat>
  <Paragraphs>118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Segoe Print</vt:lpstr>
      <vt:lpstr>Times New Roman</vt:lpstr>
      <vt:lpstr>Ilustração de Natureza 16X9</vt:lpstr>
      <vt:lpstr>1º ANO – ENSINO FUNDAMENTAL I</vt:lpstr>
      <vt:lpstr>OLÁ, QUERIDA CRIANÇA!</vt:lpstr>
      <vt:lpstr>Apresentação do PowerPoint</vt:lpstr>
      <vt:lpstr>ATIVIDADE 1</vt:lpstr>
      <vt:lpstr>ATIVIDADE 2</vt:lpstr>
      <vt:lpstr>ATIVIDADE 3</vt:lpstr>
      <vt:lpstr>ATIVIDADE 4</vt:lpstr>
      <vt:lpstr>Apresentação do PowerPoint</vt:lpstr>
      <vt:lpstr>CONFIRA AQUI AS ALTERNATIVAS CORRETAS DAS ATIVIDADES.</vt:lpstr>
      <vt:lpstr>DICAS DE JOGOS </vt:lpstr>
      <vt:lpstr>SIGA AS DICAS QUE VOCÊ APRENDEU E SE CUIDE.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1º ANO – ENSINO FUNDAMENTAL I</dc:title>
  <dc:creator>smec38</dc:creator>
  <cp:lastModifiedBy>Itautec</cp:lastModifiedBy>
  <cp:revision>56</cp:revision>
  <cp:lastPrinted>2020-06-05T17:04:13Z</cp:lastPrinted>
  <dcterms:created xsi:type="dcterms:W3CDTF">2020-06-03T14:26:44Z</dcterms:created>
  <dcterms:modified xsi:type="dcterms:W3CDTF">2020-06-09T23:00:28Z</dcterms:modified>
</cp:coreProperties>
</file>