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69" r:id="rId5"/>
    <p:sldId id="270" r:id="rId6"/>
    <p:sldId id="271" r:id="rId7"/>
    <p:sldId id="274" r:id="rId8"/>
    <p:sldId id="281" r:id="rId9"/>
    <p:sldId id="276" r:id="rId10"/>
    <p:sldId id="266" r:id="rId11"/>
    <p:sldId id="280" r:id="rId12"/>
    <p:sldId id="277" r:id="rId13"/>
    <p:sldId id="278" r:id="rId14"/>
    <p:sldId id="279" r:id="rId15"/>
    <p:sldId id="267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livre.com.br/2017/01/o-verao-chegou-e-atencao-deve-ser.html" TargetMode="External"/><Relationship Id="rId3" Type="http://schemas.openxmlformats.org/officeDocument/2006/relationships/hyperlink" Target="http://www.mds.gov.br/webarquivos/sala_de_imprensa/boletins/boletim_brasil_social/2016/fevereiro/boletim_brasil_social_especialZIKAZERO-05022016.html" TargetMode="External"/><Relationship Id="rId7" Type="http://schemas.openxmlformats.org/officeDocument/2006/relationships/hyperlink" Target="https://br.pinterest.com/pin/762023199438467276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vectors/%C3%A1rvore-aquarela-natureza-design-616817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gratispng.com/png-0oe3as/download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ropolis.rj.gov.br/xo-mosquito/sintomas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pinterest.com/pin/860469072529346496/" TargetMode="Externa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oas.com.br/ensino-fundamental-1/ciencias/jogo-da-deng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images/search/controle%20de%20game/?colors=transpar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onoticias.com/mobile/noticia/13715/todos-contra-a-dengue-conseg-da-zona-oeste-vai-promove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sVio4ib7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VgUAWAX5dc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s://br.pinterest.com/pin/631841022698552090/" TargetMode="External"/><Relationship Id="rId4" Type="http://schemas.openxmlformats.org/officeDocument/2006/relationships/hyperlink" Target="https://semeandoluz.wordpress.com/palavra-de-educador-para-educador/alfabeto-libr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8XJRXNv8j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pinterest.com/pin/860469072529346496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535" y="1375840"/>
            <a:ext cx="7556025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ano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14209" y="0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1616" y="507831"/>
            <a:ext cx="11917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DOROTEIA, LUDOVICO E OSÓRIO, OS PERSONAGENS DA HISTÓRIA QUE VOCÊ ASSISTIU, LIMPARAM TODO O QUINTAL, NÃO DEIXANDO ÁGUA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PARADA. ELIMINARAM OS FOCOS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MOSQUITO DA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SEGUINDO AS DICAS ABAIXO: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3" y="1765106"/>
            <a:ext cx="8075052" cy="1607385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893193" y="3401337"/>
            <a:ext cx="8062175" cy="3863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3"/>
              </a:rPr>
              <a:t>http://www.mds.gov.br/webarquivos/sala_de_imprensa/boletins/boletim_brasil_social/2016/fevereiro/boletim_brasil_social_especialZIKAZERO-05022016.html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1616" y="3958480"/>
            <a:ext cx="11917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ATENTAMENTE A SEQUÊNCIA DE MATERIAIS QUE DOROTEIA, LUDOVICO E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OSÓRIO,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ORGANIZARAM NO QUINTAL DA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CASA: 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43" y="4793893"/>
            <a:ext cx="604246" cy="126326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37" y="5089657"/>
            <a:ext cx="1294115" cy="95726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40" y="4834569"/>
            <a:ext cx="1114358" cy="126326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28" y="4779051"/>
            <a:ext cx="604246" cy="126326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913" y="5089656"/>
            <a:ext cx="1294115" cy="95726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140" y="4764847"/>
            <a:ext cx="1114358" cy="1263268"/>
          </a:xfrm>
          <a:prstGeom prst="rect">
            <a:avLst/>
          </a:prstGeom>
        </p:spPr>
      </p:pic>
      <p:sp>
        <p:nvSpPr>
          <p:cNvPr id="23" name="Retângulo Arredondado 22"/>
          <p:cNvSpPr/>
          <p:nvPr/>
        </p:nvSpPr>
        <p:spPr>
          <a:xfrm>
            <a:off x="9829430" y="4818522"/>
            <a:ext cx="1300766" cy="1263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0847" y="6086206"/>
            <a:ext cx="11566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SEGUINDO A SEQUÊNCIA, QUAL É O PRÓXIMO OBJETO? DESENHE EM SEU CADERNO</a:t>
            </a:r>
            <a:r>
              <a:rPr lang="pt-BR" dirty="0"/>
              <a:t>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FOLHA. NÃO ESQUEÇA DE COLOCAR A DATA.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 Arredondado 24"/>
          <p:cNvSpPr/>
          <p:nvPr/>
        </p:nvSpPr>
        <p:spPr>
          <a:xfrm rot="16200000">
            <a:off x="9534178" y="4200178"/>
            <a:ext cx="4890642" cy="4250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2"/>
                </a:solidFill>
              </a:rPr>
              <a:t>Imagens disponíveis em: </a:t>
            </a:r>
            <a:r>
              <a:rPr lang="pt-BR" sz="1000" u="sng" dirty="0">
                <a:hlinkClick r:id="rId7"/>
              </a:rPr>
              <a:t>https://br.pinterest.com/pin/762023199438467276/</a:t>
            </a:r>
            <a:endParaRPr lang="pt-BR" sz="1000" dirty="0"/>
          </a:p>
          <a:p>
            <a:r>
              <a:rPr lang="pt-BR" sz="1000" u="sng" dirty="0">
                <a:hlinkClick r:id="rId8"/>
              </a:rPr>
              <a:t>http://www.trilivre.com.br/2017/01/o-verao-chegou-e-atencao-deve-ser.html</a:t>
            </a:r>
            <a:endParaRPr lang="pt-BR" sz="1000" dirty="0"/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 </a:t>
            </a:r>
            <a:endParaRPr lang="pt-BR" sz="1000" dirty="0">
              <a:solidFill>
                <a:schemeClr val="tx2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166" y="4818522"/>
            <a:ext cx="1114358" cy="126326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837" y="5089655"/>
            <a:ext cx="1294115" cy="9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707022" y="789425"/>
            <a:ext cx="10758749" cy="478867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OBSERVE A ÁRVORE, OS MOSQUITOS DA DENGUE E RESPONDA EM SEU CADERNO OU FOLHA: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ESTÃO EM CIMA DA ÁRVORE?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ESTÃO EMBAIXO DA ÁRVORE?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MOSQUITOS TEM AO TODO?</a:t>
            </a:r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</p:txBody>
      </p:sp>
      <p:pic>
        <p:nvPicPr>
          <p:cNvPr id="3074" name="Picture 2" descr="Árvore, Arte, Trabalho Artístico, Tro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77" y="4042442"/>
            <a:ext cx="5695950" cy="2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5400000">
            <a:off x="8198215" y="3659078"/>
            <a:ext cx="77336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Imagens disponíveis em: https</a:t>
            </a:r>
            <a:r>
              <a:rPr lang="pt-BR" sz="1050" dirty="0">
                <a:hlinkClick r:id="rId3"/>
              </a:rPr>
              <a:t>://pixabay.com/pt/vectors/%C3%A1rvore-aquarela-natureza-design-616817</a:t>
            </a:r>
            <a:r>
              <a:rPr lang="pt-BR" sz="1050" dirty="0" smtClean="0">
                <a:hlinkClick r:id="rId3"/>
              </a:rPr>
              <a:t>/</a:t>
            </a:r>
            <a:r>
              <a:rPr lang="pt-BR" sz="1050" dirty="0" smtClean="0"/>
              <a:t>  </a:t>
            </a:r>
            <a:r>
              <a:rPr lang="pt-BR" sz="1050" dirty="0">
                <a:hlinkClick r:id="rId4"/>
              </a:rPr>
              <a:t>https://www.gratispng.com/png-0oe3as/download.html</a:t>
            </a:r>
            <a:endParaRPr lang="pt-BR" sz="105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83" y="6146599"/>
            <a:ext cx="782599" cy="72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00" y="4028039"/>
            <a:ext cx="782599" cy="7258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87" y="4106716"/>
            <a:ext cx="782599" cy="7258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1" y="3679540"/>
            <a:ext cx="782599" cy="7258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6" y="3415844"/>
            <a:ext cx="782599" cy="7258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84" y="3643644"/>
            <a:ext cx="782599" cy="7258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2" y="5919623"/>
            <a:ext cx="782599" cy="72580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30" y="5930650"/>
            <a:ext cx="782599" cy="72580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293714" y="-22326"/>
            <a:ext cx="3585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7882" y="656823"/>
            <a:ext cx="11142931" cy="505817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GARRAFAS ELES VIRARAM PARA BAIXO EVITANDO O ACÚMULO DE ÁGUA.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 A RESPOSTA EM SEU CADERNO OU FOLHA. 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45720" indent="0" algn="just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  <a:p>
            <a:pPr marL="45720" indent="0">
              <a:buFont typeface="Wingdings" panose="05000000000000000000" pitchFamily="2" charset="2"/>
              <a:buNone/>
            </a:pPr>
            <a:endParaRPr lang="pt-BR" dirty="0" smtClean="0"/>
          </a:p>
        </p:txBody>
      </p:sp>
      <p:pic>
        <p:nvPicPr>
          <p:cNvPr id="11" name="Picture 2" descr="Xô Mos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61" y="4450436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Xô Mos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40" y="4032406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Arredondado 21"/>
          <p:cNvSpPr/>
          <p:nvPr/>
        </p:nvSpPr>
        <p:spPr>
          <a:xfrm>
            <a:off x="2895" y="6623362"/>
            <a:ext cx="5101446" cy="18483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3"/>
              </a:rPr>
              <a:t>http://www.petropolis.rj.gov.br/xo-mosquito/sintomas.php</a:t>
            </a:r>
            <a:endParaRPr lang="pt-BR" sz="1000" dirty="0"/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 </a:t>
            </a:r>
            <a:endParaRPr lang="pt-BR" sz="1000" dirty="0">
              <a:solidFill>
                <a:schemeClr val="tx2"/>
              </a:solidFill>
            </a:endParaRPr>
          </a:p>
        </p:txBody>
      </p:sp>
      <p:pic>
        <p:nvPicPr>
          <p:cNvPr id="23" name="Picture 2" descr="Garrafa com boca virada para baixo (com imagens) | Mosquito ae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9" y="1970058"/>
            <a:ext cx="1712845" cy="15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arrafa com boca virada para baixo (com imagens) | Mosquito ae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90" y="2000513"/>
            <a:ext cx="1712845" cy="15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arrafa com boca virada para baixo (com imagens) | Mosquito aed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45" y="2000512"/>
            <a:ext cx="1712845" cy="15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Arredondado 31"/>
          <p:cNvSpPr/>
          <p:nvPr/>
        </p:nvSpPr>
        <p:spPr>
          <a:xfrm>
            <a:off x="9539405" y="1995389"/>
            <a:ext cx="1562184" cy="15415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Arredondado 32"/>
          <p:cNvSpPr/>
          <p:nvPr/>
        </p:nvSpPr>
        <p:spPr>
          <a:xfrm rot="16200000">
            <a:off x="9559028" y="2400968"/>
            <a:ext cx="4995119" cy="1931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Imagem disponível em: </a:t>
            </a:r>
            <a:r>
              <a:rPr lang="pt-BR" sz="1000" dirty="0">
                <a:hlinkClick r:id="rId5"/>
              </a:rPr>
              <a:t>https://br.pinterest.com/pin/860469072529346496/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" name="Mais 2"/>
          <p:cNvSpPr/>
          <p:nvPr/>
        </p:nvSpPr>
        <p:spPr>
          <a:xfrm>
            <a:off x="2591373" y="2453176"/>
            <a:ext cx="495946" cy="573437"/>
          </a:xfrm>
          <a:prstGeom prst="mathPl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Mais 26"/>
          <p:cNvSpPr/>
          <p:nvPr/>
        </p:nvSpPr>
        <p:spPr>
          <a:xfrm>
            <a:off x="5497335" y="2439871"/>
            <a:ext cx="495946" cy="573437"/>
          </a:xfrm>
          <a:prstGeom prst="mathPl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Igual 3"/>
          <p:cNvSpPr/>
          <p:nvPr/>
        </p:nvSpPr>
        <p:spPr>
          <a:xfrm>
            <a:off x="8543304" y="2465112"/>
            <a:ext cx="557939" cy="389231"/>
          </a:xfrm>
          <a:prstGeom prst="mathEqua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272" y="227527"/>
            <a:ext cx="9372600" cy="40353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SE VOCÊ ACERTOU AS RESPOSTAS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9256" y="862885"/>
            <a:ext cx="9481557" cy="565382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45720" indent="0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PICADA, POSSUI 6 LETRAS. A LETRA INICIAL DESTA PALAVRA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NOVA PALAVRA FORMADA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ICADA. SUA LETRA INCIAL É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 marL="45720" indent="0">
              <a:buNone/>
            </a:pP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ORDEM ALFABÉTICA DAS PALAVRAS: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REIA –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 –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AIXA -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ENGUE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DESENHO DE UMA GARRAFA.</a:t>
            </a:r>
          </a:p>
          <a:p>
            <a:pPr marL="45720" indent="0">
              <a:buNone/>
            </a:pPr>
            <a:r>
              <a:rPr lang="pt-BR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502920" indent="-457200">
              <a:buAutoNum type="alphaUcParenR"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CIMA DA ÁRVORE HÁ 5 MOSQUITOS. EMBAIXO DA ÁRVORE HÁ 3 MOSQUITOS. AO TODO HÁ 8 MOSQUITOS. </a:t>
            </a:r>
          </a:p>
          <a:p>
            <a:pPr marL="502920" indent="-457200">
              <a:buAutoNum type="alphaUcParenR"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ELES VIRARAM PARA BAIXO 9 GARRAFAS.</a:t>
            </a:r>
          </a:p>
          <a:p>
            <a:pPr marL="45720" indent="0">
              <a:buNone/>
            </a:pPr>
            <a:r>
              <a:rPr lang="pt-BR" dirty="0" smtClean="0"/>
              <a:t> </a:t>
            </a:r>
          </a:p>
          <a:p>
            <a:pPr marL="4572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854" y="304800"/>
            <a:ext cx="10820959" cy="6096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APRENDA BRINCANDO – DICA DE JOGO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947" y="1000166"/>
            <a:ext cx="10975506" cy="4465749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JOGO DA DENGUE.</a:t>
            </a: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PEÇA PARA UM DE SEUS FAMILIARES REALIZAR A LEITURA DAS PÁGINAS DO JOGO.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ORIENTAÇÕES: NESTA ATIVIDADE, OS ALUNOS CONHECERÃO O MOSQUITO DA DENGUE, ALÉM DISSO, DEVERÃO TOMAR MEDIDAS PARA EVITAR A PROLIFERAÇÃO DA DOENÇA E FAZER A COLETA E SEPARAÇÃO DO LIXO, QUE PODE CONTRIBUIR PARA A REPRODUÇÃO DO TRANSMISSOR</a:t>
            </a:r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.(Informações disponíveis no link abaixo). 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" indent="0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://www.noas.com.br/ensino-fundamental-1/ciencias/jogo-da-dengue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4" name="Picture 2" descr="Xbox, Kontroller, Jogos, Control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0" y="4634010"/>
            <a:ext cx="2397844" cy="1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8962" y="6611779"/>
            <a:ext cx="79939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4"/>
              </a:rPr>
              <a:t>Imagem disponível em: https</a:t>
            </a:r>
            <a:r>
              <a:rPr lang="pt-BR" sz="1000" dirty="0">
                <a:hlinkClick r:id="rId4"/>
              </a:rPr>
              <a:t>://pixabay.com/pt/images/search/controle%20de%20game/?colors=transparent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438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6600" y="5385516"/>
            <a:ext cx="8373975" cy="7727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dirty="0" smtClean="0"/>
              <a:t>SIGA AS DICAS QUE VOCÊ APRENDEU E SE CUIDE! TCHAU!</a:t>
            </a:r>
            <a:endParaRPr lang="pt-BR" sz="4000" dirty="0"/>
          </a:p>
        </p:txBody>
      </p:sp>
      <p:pic>
        <p:nvPicPr>
          <p:cNvPr id="4098" name="Picture 2" descr="BARRA DO CORDA NOTÍCIA - Blog do Leonilson Mo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08" y="224308"/>
            <a:ext cx="68093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874576" y="6611779"/>
            <a:ext cx="84465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3"/>
              </a:rPr>
              <a:t>Imagem disponível em: http</a:t>
            </a:r>
            <a:r>
              <a:rPr lang="pt-BR" sz="1000" dirty="0">
                <a:hlinkClick r:id="rId3"/>
              </a:rPr>
              <a:t>://www.visaonoticias.com/mobile/noticia/13715/todos-contra-a-dengue-conseg-da-zona-oeste-vai-promover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304800"/>
            <a:ext cx="11310357" cy="416417"/>
          </a:xfrm>
        </p:spPr>
        <p:txBody>
          <a:bodyPr rtlCol="0">
            <a:noAutofit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OLÁ, QUERIDA CRIANÇA!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6" y="991673"/>
            <a:ext cx="11310357" cy="4723327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PREPARAMOS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CARINHO MAIS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ALGUMAS ATIVIDADES PARA QUE VOCÊ POSSA REALIZÁ-LAS EM CASA E, ASSIM, FICARMOS PERTINHO NESTE PERÍODO DE ISOLAMENTO SOCIAL.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AS ATIVIDADES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296214"/>
            <a:ext cx="5038345" cy="171289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IREMOS VER SOBRE UM ASSUNTO MUITO IMPORTANTE: </a:t>
            </a:r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9240" y="564860"/>
            <a:ext cx="5151897" cy="2767548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7730" y="2189407"/>
            <a:ext cx="5988676" cy="358032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APRENDER UM POUCO MAIS COM A TURMINHA DO “QUINTAL DA CULTURA”: DOROTEIA, LUDOVICO E OSÓRIO.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O VÍDEO ACESSANDO O LINK AO LADO.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DEPOIS, CONTE PARA ALGUÉM DE SUA FAMÍLIA O QUE VOCÊ APRENDEU SOBRE A DENGUE.  </a:t>
            </a:r>
          </a:p>
          <a:p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6606861" y="3886964"/>
            <a:ext cx="5074276" cy="14037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ASSISTIR O VÍDEO: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https://www.youtube.com/watch?v=X6sVio4ib7k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1021" y="155704"/>
            <a:ext cx="6337738" cy="472965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RELEMBRANDO O ALFABETO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26371" y="917729"/>
            <a:ext cx="1838080" cy="253461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6726370" y="3452344"/>
            <a:ext cx="1838081" cy="6431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  <a:hlinkClick r:id="rId4"/>
              </a:rPr>
              <a:t>Imagem disponível em: https</a:t>
            </a:r>
            <a:r>
              <a:rPr lang="pt-BR" sz="900" dirty="0">
                <a:solidFill>
                  <a:schemeClr val="tx2"/>
                </a:solidFill>
                <a:hlinkClick r:id="rId4"/>
              </a:rPr>
              <a:t>://semeandoluz.wordpress.com/palavra-de-educador-para-educador/alfabeto-libras/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76519" y="4456933"/>
            <a:ext cx="4468481" cy="13480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</a:rPr>
              <a:t>Imagem </a:t>
            </a:r>
            <a:r>
              <a:rPr lang="pt-BR" sz="900" dirty="0">
                <a:solidFill>
                  <a:schemeClr val="tx2"/>
                </a:solidFill>
              </a:rPr>
              <a:t>d</a:t>
            </a:r>
            <a:r>
              <a:rPr lang="pt-BR" sz="900" dirty="0" smtClean="0">
                <a:solidFill>
                  <a:schemeClr val="tx2"/>
                </a:solidFill>
              </a:rPr>
              <a:t>isponível em: </a:t>
            </a:r>
            <a:r>
              <a:rPr lang="pt-BR" sz="900" dirty="0">
                <a:hlinkClick r:id="rId5"/>
              </a:rPr>
              <a:t>https://br.pinterest.com/pin/631841022698552090/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995532" y="441434"/>
            <a:ext cx="4166454" cy="1308538"/>
          </a:xfrm>
          <a:prstGeom prst="rect">
            <a:avLst/>
          </a:prstGeom>
        </p:spPr>
        <p:txBody>
          <a:bodyPr rtlCol="0"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pt-BR" dirty="0"/>
          </a:p>
        </p:txBody>
      </p:sp>
      <p:pic>
        <p:nvPicPr>
          <p:cNvPr id="1034" name="Picture 10" descr="alfabeto para imprimir colorido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1" y="900783"/>
            <a:ext cx="6337738" cy="35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 explicativo retangular com cantos arredondados 12"/>
          <p:cNvSpPr/>
          <p:nvPr/>
        </p:nvSpPr>
        <p:spPr>
          <a:xfrm>
            <a:off x="8811193" y="3657599"/>
            <a:ext cx="3123304" cy="207419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 LEITURA DO ALFABETO, SEGUINDO A ORDEM ALFABÉTICA. 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8811193" y="441435"/>
            <a:ext cx="2972976" cy="29199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OUVIR A “MÚSICA DO ALFABETO SÓ COM PERSONAGENS INFANTIS”: </a:t>
            </a:r>
            <a:r>
              <a:rPr lang="pt-BR" dirty="0">
                <a:hlinkClick r:id="rId7"/>
              </a:rPr>
              <a:t>https://</a:t>
            </a:r>
            <a:r>
              <a:rPr lang="pt-BR" dirty="0" smtClean="0">
                <a:hlinkClick r:id="rId7"/>
              </a:rPr>
              <a:t>www.youtube.com/watch?v=VgUAWAX5dcI</a:t>
            </a:r>
            <a:r>
              <a:rPr lang="pt-BR" dirty="0" smtClean="0"/>
              <a:t> 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824" y="629606"/>
            <a:ext cx="10498988" cy="58384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CONSTRUIR UM ALFABETO MÓVEL!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005" y="1326524"/>
            <a:ext cx="10730807" cy="3412901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PRECISARÁ DE: TESOURA SEM PONTA; PAPELÃO FINO OU FOLHA DE PAPEL E LÁPIS.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AS VOGAIS (A-E-I-O-U) 5 VEZES CADA LETRA.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AS CONSOANTES ( B-C-D-F-G-H-J-K-L-M-N-P-Q-R-S-T-V-W-X-Y-Z) 2 VEZES CADA LETRA. 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RECORTE AS LETRAS COM A AJUDA DE SEU RESPONSÁVEL.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GUARDE AS LETRAS EM UMA CAIXINHA OU SAQUINHO.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51" y="4355124"/>
            <a:ext cx="4426507" cy="2273891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3890741" y="6742091"/>
            <a:ext cx="4098128" cy="11590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2"/>
                </a:solidFill>
              </a:rPr>
              <a:t>Imagem disponível em: </a:t>
            </a:r>
            <a:r>
              <a:rPr lang="pt-BR" sz="900" dirty="0">
                <a:solidFill>
                  <a:schemeClr val="tx2"/>
                </a:solidFill>
                <a:hlinkClick r:id="rId4"/>
              </a:rPr>
              <a:t>https://www.youtube.com/watch?v=E8XJRXNv8j4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83276" y="0"/>
            <a:ext cx="4339008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PRÁTICA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256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7" y="573109"/>
            <a:ext cx="11462197" cy="46364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TAL FORMAR ALGUMAS PALAVRAS COM SEU ALFABETO MÓVEL?</a:t>
            </a:r>
            <a:endParaRPr lang="pt-BR" sz="2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07" y="1133341"/>
            <a:ext cx="11619582" cy="4378817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UTILIZANDO AS LETRAS DE SEU ALFABETO MÓVEL, FORME SEU NOME. EM SEU CADERNO OU FOLHA, FAÇA A DATA E ESCREVA SEU NOME.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APRENDEMOS NO VÍDEO DO “QUINTAL DA CULTURA”, QUE A DENGUE É TRANSMITIDA POR MEIO DA </a:t>
            </a:r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PICADA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MOSQUITO AEDES AEGYPTI.</a:t>
            </a:r>
          </a:p>
          <a:p>
            <a:pPr marL="45720" indent="0" algn="just">
              <a:buNone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OBSERVE A PALAVRA:                                       . 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ESTA PALAVRA UTILIZANDO AS LETRAS DE SEU ALFABETO MÓVEL.</a:t>
            </a:r>
          </a:p>
          <a:p>
            <a:pPr algn="just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</a:t>
            </a: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FOLHA, ESCREVA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PALAVRA 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PICADA. </a:t>
            </a: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E DIGA QUANTAS LETRAS ESTA PALAVRA POSSUI.</a:t>
            </a:r>
          </a:p>
          <a:p>
            <a:pPr marL="45720" indent="0" algn="just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CIRCULE COM SUA COR PREFERIDA A LETRA INICIAL DESTA PALAVRA. </a:t>
            </a:r>
          </a:p>
          <a:p>
            <a:pPr marL="4572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3784117" y="2804197"/>
            <a:ext cx="1976603" cy="3952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PICADA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97591" y="4791705"/>
            <a:ext cx="9624601" cy="20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48" y="5000122"/>
            <a:ext cx="138435" cy="199962"/>
          </a:xfrm>
          <a:prstGeom prst="rect">
            <a:avLst/>
          </a:prstGeom>
        </p:spPr>
      </p:pic>
      <p:sp>
        <p:nvSpPr>
          <p:cNvPr id="8" name="Texto explicativo retangular com cantos arredondados 12"/>
          <p:cNvSpPr/>
          <p:nvPr/>
        </p:nvSpPr>
        <p:spPr>
          <a:xfrm>
            <a:off x="6709891" y="5499279"/>
            <a:ext cx="3572435" cy="1137051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INFORMAÇÃO: AEDES AEGYPTI É O NOME CIENTÍFICO DE UM MOSQUITO QUE TRANSMITE A DENGUE, FEBRE AMARELA URBANA, ALÉM DA ZICA E DA CHIKUNGUNYA. </a:t>
            </a:r>
            <a:endParaRPr lang="pt-B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944" y="450761"/>
            <a:ext cx="10936869" cy="318108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AINDA UTILIZANDO SEU ALFABETO MÓVEL, TROQUE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LETRA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PALAVRA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ICADA PELA LETRA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DESCUBRA UMA NOVA PALAVRA. EM SEU CADERNO OU FOLHA, ESCREVA A PALAVRA QUE VOCÊ  DESCOBRIU E CIRCULE COM SUA COR PREFERIDA A LETRA INICIAL DESTA NOVA PALAVRA. </a:t>
            </a:r>
          </a:p>
          <a:p>
            <a:pPr marL="45720" indent="0" algn="just">
              <a:buNone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59797" y="3032010"/>
            <a:ext cx="9721016" cy="2795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Wingdings" panose="05000000000000000000" pitchFamily="2" charset="2"/>
              <a:buNone/>
            </a:pP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ENCONTRE EM REVISTAS, JORNAIS, FOLHETOS DE SUPERMERCADO, 5 PALAVRAS QUE SE INICIAM COM A LETRA 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5 PALAVRAS QUE SE INICIAM COM A LETRA 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RECORTE AS PALAVRAS E COLE-AS EM SEU CADERNO OU FOLHA.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4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43944" y="759417"/>
            <a:ext cx="10936869" cy="52384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Wingdings" panose="05000000000000000000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FAÇA A DATA E ESCREVA AS PALAVRAS ABAIXO:</a:t>
            </a: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CIRCULE COM SUA COR PREFERIDA A LETRA INICIAL DE CADA PALAVRA.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AGORA, DE ACORDO COM AS LETRAS INICIAIS QUE VOCÊ CIRCULOU, ESCREVA AS PALAVRAS NOVAMENTE COLOCANDO-AS EM ORDEM ALFABÉTICA. </a:t>
            </a:r>
          </a:p>
          <a:p>
            <a:pPr marL="45720" indent="0" algn="just">
              <a:buFont typeface="Wingdings" panose="05000000000000000000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PODERÁ VOLTAR NA PÁGINA DE NÚMERO 4 DESTE MATERIAL, PARA VER O ALFABETO NA ORDEM ALFABÉTICA.</a:t>
            </a:r>
          </a:p>
          <a:p>
            <a:pPr marL="45720" indent="0" algn="just"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659676" y="81429"/>
            <a:ext cx="272799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100" b="1" dirty="0"/>
          </a:p>
        </p:txBody>
      </p:sp>
      <p:sp>
        <p:nvSpPr>
          <p:cNvPr id="4" name="Retângulo 3"/>
          <p:cNvSpPr/>
          <p:nvPr/>
        </p:nvSpPr>
        <p:spPr>
          <a:xfrm>
            <a:off x="960895" y="1968285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38476" y="1968285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CAIXA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19000" y="1968285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AREIA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82952" y="1968285"/>
            <a:ext cx="1735810" cy="712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BALDE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lde, Limpeza, Lavagem, Capac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10" y="5722231"/>
            <a:ext cx="2050905" cy="11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ixa De Papelão, Papelão, Cai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66" y="5797279"/>
            <a:ext cx="1861886" cy="10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Xô Mosq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68" y="5507270"/>
            <a:ext cx="844729" cy="12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serto, Areia, Dunas De Areia, S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45" y="5862676"/>
            <a:ext cx="1835497" cy="8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Arredondado 32"/>
          <p:cNvSpPr/>
          <p:nvPr/>
        </p:nvSpPr>
        <p:spPr>
          <a:xfrm rot="5400000">
            <a:off x="9522629" y="2364570"/>
            <a:ext cx="4995119" cy="26597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Imagens disponíveis em: </a:t>
            </a:r>
            <a:r>
              <a:rPr lang="pt-BR" sz="1000" dirty="0">
                <a:hlinkClick r:id="rId6"/>
              </a:rPr>
              <a:t>https://br.pinterest.com/pin/860469072529346496</a:t>
            </a:r>
            <a:r>
              <a:rPr lang="pt-BR" sz="1000" dirty="0" smtClean="0">
                <a:hlinkClick r:id="rId6"/>
              </a:rPr>
              <a:t>/</a:t>
            </a:r>
            <a:endParaRPr lang="pt-BR" sz="1000" dirty="0" smtClean="0"/>
          </a:p>
          <a:p>
            <a:pPr algn="ctr"/>
            <a:r>
              <a:rPr lang="pt-BR" sz="1000" dirty="0">
                <a:solidFill>
                  <a:schemeClr val="tx2"/>
                </a:solidFill>
              </a:rPr>
              <a:t>https://pixabay.com</a:t>
            </a:r>
          </a:p>
        </p:txBody>
      </p:sp>
    </p:spTree>
    <p:extLst>
      <p:ext uri="{BB962C8B-B14F-4D97-AF65-F5344CB8AC3E}">
        <p14:creationId xmlns:p14="http://schemas.microsoft.com/office/powerpoint/2010/main" val="3948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535" y="1375840"/>
            <a:ext cx="7556025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ano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974</TotalTime>
  <Words>1000</Words>
  <Application>Microsoft Office PowerPoint</Application>
  <PresentationFormat>Widescreen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Euphemia</vt:lpstr>
      <vt:lpstr>Times New Roman</vt:lpstr>
      <vt:lpstr>Wingdings</vt:lpstr>
      <vt:lpstr>Crianças Brincando 16X9</vt:lpstr>
      <vt:lpstr>Ensino Fundamental I 1º ano Língua Portuguesa</vt:lpstr>
      <vt:lpstr>OLÁ, QUERIDA CRIANÇA!</vt:lpstr>
      <vt:lpstr>IREMOS VER SOBRE UM ASSUNTO MUITO IMPORTANTE: DENGUE. </vt:lpstr>
      <vt:lpstr>RELEMBRANDO O ALFABETO</vt:lpstr>
      <vt:lpstr>VAMOS CONSTRUIR UM ALFABETO MÓVEL!</vt:lpstr>
      <vt:lpstr>ATIVIDADE 1 QUE TAL FORMAR ALGUMAS PALAVRAS COM SEU ALFABETO MÓVEL?</vt:lpstr>
      <vt:lpstr>Apresentação do PowerPoint</vt:lpstr>
      <vt:lpstr>Apresentação do PowerPoint</vt:lpstr>
      <vt:lpstr>Ensino Fundamental I 1º ano Matemática</vt:lpstr>
      <vt:lpstr>Apresentação do PowerPoint</vt:lpstr>
      <vt:lpstr>Apresentação do PowerPoint</vt:lpstr>
      <vt:lpstr>Apresentação do PowerPoint</vt:lpstr>
      <vt:lpstr>CONFIRA SE VOCÊ ACERTOU AS RESPOSTAS</vt:lpstr>
      <vt:lpstr>APRENDA BRINCANDO – DICA DE JOGO</vt:lpstr>
      <vt:lpstr>SIGA AS DICAS QUE VOCÊ APRENDEU E SE CUIDE! TCHAU!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103</cp:revision>
  <dcterms:created xsi:type="dcterms:W3CDTF">2020-06-15T16:38:06Z</dcterms:created>
  <dcterms:modified xsi:type="dcterms:W3CDTF">2020-06-24T14:36:15Z</dcterms:modified>
</cp:coreProperties>
</file>