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66" r:id="rId3"/>
    <p:sldId id="264" r:id="rId4"/>
    <p:sldId id="262" r:id="rId5"/>
    <p:sldId id="259" r:id="rId6"/>
    <p:sldId id="263" r:id="rId7"/>
    <p:sldId id="257" r:id="rId8"/>
    <p:sldId id="267" r:id="rId9"/>
    <p:sldId id="268" r:id="rId10"/>
    <p:sldId id="269" r:id="rId11"/>
    <p:sldId id="270" r:id="rId12"/>
    <p:sldId id="271" r:id="rId13"/>
    <p:sldId id="27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" initials="G" lastIdx="1" clrIdx="0">
    <p:extLst>
      <p:ext uri="{19B8F6BF-5375-455C-9EA6-DF929625EA0E}">
        <p15:presenceInfo xmlns:p15="http://schemas.microsoft.com/office/powerpoint/2012/main" userId="Glo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74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65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41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52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9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26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19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8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0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83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419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48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6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63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85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7FD6-5E0E-4493-999B-ECB558A2E9C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928111-BC11-47DC-894C-29C5D01F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91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log.saude.gov.br/geral/32174-disque-saude-136-comemora-dois-anos-de-implantacao-e-sucesso-no-s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municipal.indaiatuba.sp.gov.br/shared/upload/minhalicao_3ano/60/numerosantecessoresucessor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gov.br/images/pdf/2020/April/06/Cartilha--Crian--as-Coronavirus.pdf" TargetMode="External"/><Relationship Id="rId2" Type="http://schemas.openxmlformats.org/officeDocument/2006/relationships/hyperlink" Target="file:///F:\Downloads\Cartilha--Crian--as-Coronav&#195;&#173;rus%20Ministerio%20da%20Sa&#195;&#186;de%20(1)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openxmlformats.org/officeDocument/2006/relationships/hyperlink" Target="https://www.facebook.com/minsaude/videos/66923140698391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77C660F-4482-4080-9BF5-4F2DAB3F0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270" y="886798"/>
            <a:ext cx="7570032" cy="5011387"/>
          </a:xfrm>
        </p:spPr>
        <p:txBody>
          <a:bodyPr>
            <a:noAutofit/>
          </a:bodyPr>
          <a:lstStyle/>
          <a:p>
            <a:pPr algn="ctr"/>
            <a:endParaRPr lang="pt-BR" sz="2000" b="1" dirty="0">
              <a:solidFill>
                <a:srgbClr val="C0000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  <a:p>
            <a:pPr algn="ctr"/>
            <a:endParaRPr lang="pt-BR" sz="2000" dirty="0" smtClean="0">
              <a:solidFill>
                <a:srgbClr val="C00000"/>
              </a:solidFill>
              <a:latin typeface="Castellar" pitchFamily="18" charset="0"/>
              <a:cs typeface="Aharoni" panose="02010803020104030203" pitchFamily="2" charset="-79"/>
            </a:endParaRP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Castellar" pitchFamily="18" charset="0"/>
                <a:cs typeface="Aharoni" panose="02010803020104030203" pitchFamily="2" charset="-79"/>
              </a:rPr>
              <a:t>    </a:t>
            </a:r>
          </a:p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</a:p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4º ANO 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unicipal de Educação e Cultura de Alfenas</a:t>
            </a:r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endParaRPr lang="pt-BR" sz="20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FBC47E9-72EC-40C2-9A09-08D5A0C07261}"/>
              </a:ext>
            </a:extLst>
          </p:cNvPr>
          <p:cNvSpPr/>
          <p:nvPr/>
        </p:nvSpPr>
        <p:spPr>
          <a:xfrm>
            <a:off x="1453244" y="702129"/>
            <a:ext cx="10101448" cy="5021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41" y="876408"/>
            <a:ext cx="1639453" cy="1367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3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698" y="1322173"/>
            <a:ext cx="11281718" cy="5165123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texto, da cartilha, mostra o número que devemos discar em caso de dúvida sobre 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 eles tiverem dúvidas, podem ligar para o telefone do disque Saúde: 136 e conversar com uma pessoa que vai saber explicar tudo o que deve ser feito”.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 smtClean="0"/>
              <a:t>                                                                                              </a:t>
            </a:r>
            <a:r>
              <a:rPr lang="pt-BR" sz="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pt-BR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://www.blog.saude.gov.br/geral/32174-disque-saude-136-comemora-dois-anos-de-implantacao-e-sucesso-no-sus</a:t>
            </a:r>
            <a:endParaRPr lang="pt-BR" sz="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tiporã-RS População cotiporanense poderá receber chamadas d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94" y="35622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6379" y="568411"/>
            <a:ext cx="10490886" cy="609188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1 Como lemos esse número por extenso?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 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2- Faça a decomposição desse número.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_______ unidades, _________ dezenas, ________ centena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3- Quantas ordens ele tem? </a:t>
            </a:r>
            <a:r>
              <a:rPr lang="pt-BR" dirty="0" smtClean="0">
                <a:solidFill>
                  <a:schemeClr val="tx1"/>
                </a:solidFill>
              </a:rPr>
              <a:t>_______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4- Quantas classes ele tem? </a:t>
            </a:r>
            <a:r>
              <a:rPr lang="pt-BR" dirty="0" smtClean="0">
                <a:solidFill>
                  <a:schemeClr val="tx1"/>
                </a:solidFill>
              </a:rPr>
              <a:t>_______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5- Qual o algarismo ocupa a 3ª ordem? </a:t>
            </a:r>
            <a:r>
              <a:rPr lang="pt-BR" dirty="0" smtClean="0">
                <a:solidFill>
                  <a:schemeClr val="tx1"/>
                </a:solidFill>
              </a:rPr>
              <a:t>_________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6- Qual o antecessor do número 3? </a:t>
            </a:r>
            <a:r>
              <a:rPr lang="pt-BR" dirty="0" smtClean="0">
                <a:solidFill>
                  <a:schemeClr val="tx1"/>
                </a:solidFill>
              </a:rPr>
              <a:t>_______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7- Qual o sucessor do número 3? 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Fluxograma: Fita perfurada 1"/>
          <p:cNvSpPr/>
          <p:nvPr/>
        </p:nvSpPr>
        <p:spPr>
          <a:xfrm rot="1034405">
            <a:off x="9709938" y="1667136"/>
            <a:ext cx="1940568" cy="10015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Responda em seu caderno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7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6027" y="608308"/>
            <a:ext cx="8911687" cy="64044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vamos recordar o número antecessor e o sucessor:</a:t>
            </a: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dirty="0"/>
          </a:p>
        </p:txBody>
      </p:sp>
      <p:pic>
        <p:nvPicPr>
          <p:cNvPr id="4" name="Imagem 10" descr="Sucessor e Antecesso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27" y="2351994"/>
            <a:ext cx="3386631" cy="20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12" y="2351994"/>
            <a:ext cx="3294193" cy="20840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508171" y="6642556"/>
            <a:ext cx="93780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800" dirty="0" smtClean="0">
                <a:solidFill>
                  <a:prstClr val="black"/>
                </a:solidFill>
              </a:rPr>
              <a:t>Fonte: </a:t>
            </a:r>
            <a:r>
              <a:rPr lang="pt-BR" sz="800" dirty="0">
                <a:hlinkClick r:id="rId4"/>
              </a:rPr>
              <a:t>https://www.educmunicipal.indaiatuba.sp.gov.br/shared/upload/minhalicao_3ano/60/numerosantecessoresucessor.htm</a:t>
            </a:r>
            <a:endParaRPr lang="pt-B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5771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 atividade completando a tabela:</a:t>
            </a:r>
            <a:endPara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39422"/>
              </p:ext>
            </p:extLst>
          </p:nvPr>
        </p:nvGraphicFramePr>
        <p:xfrm>
          <a:off x="3680777" y="1714912"/>
          <a:ext cx="5393690" cy="1956816"/>
        </p:xfrm>
        <a:graphic>
          <a:graphicData uri="http://schemas.openxmlformats.org/drawingml/2006/table">
            <a:tbl>
              <a:tblPr firstRow="1" firstCol="1" bandRow="1"/>
              <a:tblGrid>
                <a:gridCol w="1797685">
                  <a:extLst>
                    <a:ext uri="{9D8B030D-6E8A-4147-A177-3AD203B41FA5}">
                      <a16:colId xmlns:a16="http://schemas.microsoft.com/office/drawing/2014/main" xmlns="" val="4259200754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xmlns="" val="324963280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xmlns="" val="1309466911"/>
                    </a:ext>
                  </a:extLst>
                </a:gridCol>
              </a:tblGrid>
              <a:tr h="24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Antecessor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Número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Sucessor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5595444"/>
                  </a:ext>
                </a:extLst>
              </a:tr>
              <a:tr h="24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2515694"/>
                  </a:ext>
                </a:extLst>
              </a:tr>
              <a:tr h="24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9586944"/>
                  </a:ext>
                </a:extLst>
              </a:tr>
              <a:tr h="24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6326221"/>
                  </a:ext>
                </a:extLst>
              </a:tr>
              <a:tr h="24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430748"/>
                  </a:ext>
                </a:extLst>
              </a:tr>
              <a:tr h="24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9850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2970"/>
              </p:ext>
            </p:extLst>
          </p:nvPr>
        </p:nvGraphicFramePr>
        <p:xfrm>
          <a:off x="2431243" y="4139513"/>
          <a:ext cx="7735329" cy="1961484"/>
        </p:xfrm>
        <a:graphic>
          <a:graphicData uri="http://schemas.openxmlformats.org/drawingml/2006/table">
            <a:tbl>
              <a:tblPr firstRow="1" firstCol="1" bandRow="1"/>
              <a:tblGrid>
                <a:gridCol w="2578139">
                  <a:extLst>
                    <a:ext uri="{9D8B030D-6E8A-4147-A177-3AD203B41FA5}">
                      <a16:colId xmlns:a16="http://schemas.microsoft.com/office/drawing/2014/main" xmlns="" val="3473243719"/>
                    </a:ext>
                  </a:extLst>
                </a:gridCol>
                <a:gridCol w="2578139">
                  <a:extLst>
                    <a:ext uri="{9D8B030D-6E8A-4147-A177-3AD203B41FA5}">
                      <a16:colId xmlns:a16="http://schemas.microsoft.com/office/drawing/2014/main" xmlns="" val="1208818848"/>
                    </a:ext>
                  </a:extLst>
                </a:gridCol>
                <a:gridCol w="2579051">
                  <a:extLst>
                    <a:ext uri="{9D8B030D-6E8A-4147-A177-3AD203B41FA5}">
                      <a16:colId xmlns:a16="http://schemas.microsoft.com/office/drawing/2014/main" xmlns="" val="3699119681"/>
                    </a:ext>
                  </a:extLst>
                </a:gridCol>
              </a:tblGrid>
              <a:tr h="240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Antecessor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Número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Sucessor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136478"/>
                  </a:ext>
                </a:extLst>
              </a:tr>
              <a:tr h="240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trinta 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quatro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7777264"/>
                  </a:ext>
                </a:extLst>
              </a:tr>
              <a:tr h="240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cinquenta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3002942"/>
                  </a:ext>
                </a:extLst>
              </a:tr>
              <a:tr h="240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noventa 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três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372693"/>
                  </a:ext>
                </a:extLst>
              </a:tr>
              <a:tr h="240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dezoito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3114974"/>
                  </a:ext>
                </a:extLst>
              </a:tr>
              <a:tr h="33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622624"/>
                  </a:ext>
                </a:extLst>
              </a:tr>
            </a:tbl>
          </a:graphicData>
        </a:graphic>
      </p:graphicFrame>
      <p:sp>
        <p:nvSpPr>
          <p:cNvPr id="6" name="Fluxograma: Fita perfurada 5"/>
          <p:cNvSpPr/>
          <p:nvPr/>
        </p:nvSpPr>
        <p:spPr>
          <a:xfrm rot="1034405">
            <a:off x="9709938" y="1667136"/>
            <a:ext cx="1940568" cy="10015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Responda em seu caderno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9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7046" y="1137138"/>
            <a:ext cx="8874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</p:spPr>
      </p:pic>
      <p:sp>
        <p:nvSpPr>
          <p:cNvPr id="8" name="Texto explicativo em elipse 7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48553" y="125437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99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2714" y="790575"/>
            <a:ext cx="9381898" cy="5708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 Querida aluna e querido aluno,</a:t>
            </a:r>
          </a:p>
          <a:p>
            <a:pPr marL="0" indent="0" algn="just">
              <a:buNone/>
            </a:pPr>
            <a:r>
              <a:rPr lang="pt-BR" dirty="0"/>
              <a:t>     Em tempos de pandemia sua vida está bem diferente, não é mesmo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t-BR" dirty="0"/>
              <a:t> Precisamos ficar em </a:t>
            </a:r>
            <a:r>
              <a:rPr lang="pt-BR" dirty="0" smtClean="0"/>
              <a:t>casa, </a:t>
            </a:r>
            <a:r>
              <a:rPr lang="pt-BR" dirty="0"/>
              <a:t>nos  protegendo  e cuidando das  pessoas que amamos.  Para que você continue aprendendo, preparamos um material bem </a:t>
            </a:r>
            <a:r>
              <a:rPr lang="pt-BR" dirty="0" smtClean="0"/>
              <a:t>legal,  </a:t>
            </a:r>
            <a:r>
              <a:rPr lang="pt-BR" dirty="0"/>
              <a:t>que você poderá aprender e se divertir.</a:t>
            </a:r>
          </a:p>
          <a:p>
            <a:pPr marL="0" indent="0">
              <a:buNone/>
            </a:pPr>
            <a:r>
              <a:rPr lang="pt-BR" dirty="0"/>
              <a:t>    A</a:t>
            </a:r>
            <a:r>
              <a:rPr lang="pt-BR" dirty="0" smtClean="0"/>
              <a:t>lgumas </a:t>
            </a:r>
            <a:r>
              <a:rPr lang="pt-BR" dirty="0"/>
              <a:t>dicas </a:t>
            </a:r>
            <a:r>
              <a:rPr lang="pt-BR" dirty="0" smtClean="0"/>
              <a:t>importantes </a:t>
            </a:r>
            <a:r>
              <a:rPr lang="pt-BR" dirty="0"/>
              <a:t>para que você tenha uma </a:t>
            </a:r>
            <a:r>
              <a:rPr lang="pt-BR" dirty="0" smtClean="0"/>
              <a:t>rotina </a:t>
            </a:r>
            <a:r>
              <a:rPr lang="pt-BR" dirty="0"/>
              <a:t>de </a:t>
            </a:r>
            <a:r>
              <a:rPr lang="pt-BR" dirty="0" smtClean="0"/>
              <a:t>estudos: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Estude todos os dias um pouquinho;</a:t>
            </a:r>
          </a:p>
          <a:p>
            <a:r>
              <a:rPr lang="pt-BR" dirty="0"/>
              <a:t>Se </a:t>
            </a:r>
            <a:r>
              <a:rPr lang="pt-BR" dirty="0" smtClean="0"/>
              <a:t>possível, </a:t>
            </a:r>
            <a:r>
              <a:rPr lang="pt-BR" dirty="0"/>
              <a:t>tenha um lugar silencioso para seus estudos;</a:t>
            </a:r>
          </a:p>
          <a:p>
            <a:r>
              <a:rPr lang="pt-BR" dirty="0"/>
              <a:t>Solicite a ajuda de sua família ou algum adulto;</a:t>
            </a:r>
          </a:p>
          <a:p>
            <a:r>
              <a:rPr lang="pt-BR" dirty="0"/>
              <a:t>Resolva as atividades de Português e de Matemática com bastante atenção;</a:t>
            </a:r>
          </a:p>
          <a:p>
            <a:r>
              <a:rPr lang="pt-BR" dirty="0"/>
              <a:t>Para ficar cada vez melhor e bem informado, sempre que </a:t>
            </a:r>
            <a:r>
              <a:rPr lang="pt-BR" dirty="0" smtClean="0"/>
              <a:t>possível, </a:t>
            </a:r>
            <a:r>
              <a:rPr lang="pt-BR" dirty="0"/>
              <a:t>pratique a leitura </a:t>
            </a:r>
            <a:r>
              <a:rPr lang="pt-BR" dirty="0" smtClean="0"/>
              <a:t>de </a:t>
            </a:r>
            <a:r>
              <a:rPr lang="pt-BR" dirty="0"/>
              <a:t>um livro ou outras formas de leitura de seu interesse.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" name="Fluxograma: Processo 4"/>
          <p:cNvSpPr/>
          <p:nvPr/>
        </p:nvSpPr>
        <p:spPr>
          <a:xfrm>
            <a:off x="12192000" y="4767943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55371" y="718458"/>
            <a:ext cx="9470572" cy="530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82A8C2E0-8D05-46F9-A9EC-EB01EB2F6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9392" y="899411"/>
            <a:ext cx="4186792" cy="5292736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Acesse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a 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cartilha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sobre o </a:t>
            </a:r>
            <a:r>
              <a:rPr lang="pt-BR" sz="1800" b="1" dirty="0" err="1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pt-BR" sz="18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oronavírus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endParaRPr lang="pt-BR" sz="1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CORONAVÍRUS </a:t>
            </a:r>
          </a:p>
          <a:p>
            <a:pPr algn="ctr"/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VAMOS NOS PROTEGER</a:t>
            </a:r>
          </a:p>
          <a:p>
            <a:endParaRPr lang="pt-BR" sz="26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pt-BR" sz="1500" dirty="0" smtClean="0">
              <a:hlinkClick r:id="rId3"/>
            </a:endParaRPr>
          </a:p>
          <a:p>
            <a:r>
              <a:rPr lang="pt-BR" sz="1100" dirty="0">
                <a:hlinkClick r:id="rId3"/>
              </a:rPr>
              <a:t>https://www.saude.gov.br/images/pdf/2020/April/06/Cartilha--Crian--as-Coronavirus.pdf</a:t>
            </a:r>
            <a:endParaRPr lang="pt-BR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00" dirty="0">
                <a:hlinkClick r:id="rId4"/>
              </a:rPr>
              <a:t>https://www.facebook.com/minsaude/videos/669231406983910/</a:t>
            </a:r>
            <a:endParaRPr lang="pt-BR" sz="1100" dirty="0"/>
          </a:p>
          <a:p>
            <a:endParaRPr lang="pt-BR" sz="1500" dirty="0">
              <a:hlinkClick r:id="rId3"/>
            </a:endParaRPr>
          </a:p>
          <a:p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5" name="Fluxograma: Armazenamento de Acesso Sequencial 14">
            <a:extLst>
              <a:ext uri="{FF2B5EF4-FFF2-40B4-BE49-F238E27FC236}">
                <a16:creationId xmlns:a16="http://schemas.microsoft.com/office/drawing/2014/main" xmlns="" id="{05CC1E31-D874-4DFA-92B5-C2BBF1CE4A8E}"/>
              </a:ext>
            </a:extLst>
          </p:cNvPr>
          <p:cNvSpPr/>
          <p:nvPr/>
        </p:nvSpPr>
        <p:spPr>
          <a:xfrm>
            <a:off x="1387929" y="293914"/>
            <a:ext cx="6172200" cy="5567136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em forma de nuvem 4"/>
          <p:cNvSpPr/>
          <p:nvPr/>
        </p:nvSpPr>
        <p:spPr>
          <a:xfrm>
            <a:off x="2588727" y="1555516"/>
            <a:ext cx="4147457" cy="173082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88727" y="3648954"/>
            <a:ext cx="1476688" cy="29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Clique aqui: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768879" y="5638148"/>
            <a:ext cx="3671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https</a:t>
            </a:r>
            <a:r>
              <a:rPr lang="pt-BR" sz="1000" dirty="0"/>
              <a:t>://www.saude.gov.br/images/pdf/2020/April/06/Cartilha--Crian--as-Coronavirus.pdf</a:t>
            </a:r>
          </a:p>
        </p:txBody>
      </p:sp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79" y="1939711"/>
            <a:ext cx="3238841" cy="3668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5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B0C3E3-DBE7-4EFD-9992-ED434DFE0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642" y="142504"/>
            <a:ext cx="5866410" cy="6590805"/>
          </a:xfrm>
        </p:spPr>
        <p:txBody>
          <a:bodyPr>
            <a:normAutofit/>
          </a:bodyPr>
          <a:lstStyle/>
          <a:p>
            <a:pPr algn="l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/>
          </a:p>
        </p:txBody>
      </p:sp>
      <p:sp>
        <p:nvSpPr>
          <p:cNvPr id="5" name="AutoForma 14">
            <a:extLst>
              <a:ext uri="{FF2B5EF4-FFF2-40B4-BE49-F238E27FC236}">
                <a16:creationId xmlns:a16="http://schemas.microsoft.com/office/drawing/2014/main" xmlns="" id="{FE306B74-0025-4B84-A86D-CDAD05DF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735" y="415636"/>
            <a:ext cx="7956468" cy="6172733"/>
          </a:xfrm>
          <a:prstGeom prst="rect">
            <a:avLst/>
          </a:prstGeom>
          <a:solidFill>
            <a:schemeClr val="tx2">
              <a:lumMod val="20000"/>
              <a:lumOff val="80000"/>
              <a:alpha val="34902"/>
            </a:schemeClr>
          </a:solidFill>
        </p:spPr>
        <p:txBody>
          <a:bodyPr rot="0" vert="horz" wrap="square" lIns="182880" tIns="182880" rIns="182880" bIns="182880" anchor="t" anchorCtr="0" upright="1">
            <a:noAutofit/>
          </a:bodyPr>
          <a:lstStyle/>
          <a:p>
            <a:pPr algn="just"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ACORDO COM O QUE VOCÊ LEU E APRENDEU SOBRE   O CORONAVÍRUS, </a:t>
            </a:r>
            <a:r>
              <a:rPr lang="pt-BR" sz="1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RESPONDA, NO SEU CADERNO, </a:t>
            </a:r>
            <a:r>
              <a:rPr lang="pt-BR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PERGUNTAS A </a:t>
            </a:r>
            <a:r>
              <a:rPr lang="pt-BR" sz="1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SEGUIR:</a:t>
            </a:r>
            <a:endParaRPr lang="pt-BR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os sintomas que podem apresentar quem está  infectado pelo vírus  do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Coronavírus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b="1" dirty="0">
              <a:solidFill>
                <a:srgbClr val="323E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b="1" dirty="0">
                <a:solidFill>
                  <a:srgbClr val="323E4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alguém pode ser infectado pelo </a:t>
            </a:r>
            <a:r>
              <a:rPr lang="pt-BR" b="1" dirty="0" err="1">
                <a:solidFill>
                  <a:srgbClr val="323E4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Coronavírus</a:t>
            </a:r>
            <a:r>
              <a:rPr lang="pt-BR" b="1" dirty="0">
                <a:solidFill>
                  <a:srgbClr val="323E4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123EEC6-83E0-4B9C-8AA8-6C1A825D0E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331">
            <a:off x="1104403" y="344383"/>
            <a:ext cx="2303813" cy="3574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4DB0FA0-2BB8-444F-B6A5-7C34AAD0EF50}"/>
              </a:ext>
            </a:extLst>
          </p:cNvPr>
          <p:cNvSpPr/>
          <p:nvPr/>
        </p:nvSpPr>
        <p:spPr>
          <a:xfrm>
            <a:off x="4013859" y="124692"/>
            <a:ext cx="7897091" cy="6371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B2A4632-5F04-493D-852F-184E574509FF}"/>
              </a:ext>
            </a:extLst>
          </p:cNvPr>
          <p:cNvSpPr/>
          <p:nvPr/>
        </p:nvSpPr>
        <p:spPr>
          <a:xfrm>
            <a:off x="4203865" y="2208809"/>
            <a:ext cx="7552706" cy="1805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503244A-1AD2-4E6B-B11E-EED274AE6CD2}"/>
              </a:ext>
            </a:extLst>
          </p:cNvPr>
          <p:cNvSpPr/>
          <p:nvPr/>
        </p:nvSpPr>
        <p:spPr>
          <a:xfrm>
            <a:off x="4168240" y="4928260"/>
            <a:ext cx="7647708" cy="1567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025735" y="6495803"/>
            <a:ext cx="8569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 da imagem: </a:t>
            </a:r>
            <a:r>
              <a:rPr lang="pt-BR" sz="1100" dirty="0"/>
              <a:t>https://www.saude.gov.br/images/pdf/2020/April/06/Cartilha--Crian--as-Coronavirus.pdf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927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B0C3E3-DBE7-4EFD-9992-ED434DFE0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642" y="142504"/>
            <a:ext cx="5866410" cy="6590805"/>
          </a:xfrm>
        </p:spPr>
        <p:txBody>
          <a:bodyPr>
            <a:normAutofit/>
          </a:bodyPr>
          <a:lstStyle/>
          <a:p>
            <a:pPr algn="l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/>
          </a:p>
        </p:txBody>
      </p:sp>
      <p:sp>
        <p:nvSpPr>
          <p:cNvPr id="5" name="AutoForma 14">
            <a:extLst>
              <a:ext uri="{FF2B5EF4-FFF2-40B4-BE49-F238E27FC236}">
                <a16:creationId xmlns:a16="http://schemas.microsoft.com/office/drawing/2014/main" xmlns="" id="{FE306B74-0025-4B84-A86D-CDAD05DF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735" y="415636"/>
            <a:ext cx="7956468" cy="6231349"/>
          </a:xfrm>
          <a:prstGeom prst="rect">
            <a:avLst/>
          </a:prstGeom>
          <a:solidFill>
            <a:schemeClr val="tx2">
              <a:lumMod val="20000"/>
              <a:lumOff val="80000"/>
              <a:alpha val="34902"/>
            </a:schemeClr>
          </a:solidFill>
        </p:spPr>
        <p:txBody>
          <a:bodyPr rot="0" vert="horz" wrap="square" lIns="182880" tIns="182880" rIns="182880" bIns="182880" anchor="t" anchorCtr="0" upright="1">
            <a:noAutofit/>
          </a:bodyPr>
          <a:lstStyle/>
          <a:p>
            <a:pPr algn="just"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ACORDO COM O QUE VOCÊ LEU E APRENDEU SOBRE   O CORONAVÍRUS, </a:t>
            </a:r>
            <a:r>
              <a:rPr lang="pt-BR" sz="1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RESPONDA, NO SEU CADERNO, </a:t>
            </a:r>
            <a:r>
              <a:rPr lang="pt-BR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PERGUNTAS A </a:t>
            </a:r>
            <a:r>
              <a:rPr lang="pt-BR" sz="1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SEGUIR:</a:t>
            </a:r>
            <a:endParaRPr lang="pt-BR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Como se proteger do 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Coronavírus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11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1400" b="1" dirty="0">
              <a:solidFill>
                <a:srgbClr val="323E4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Quem são as pessoas com maior risco de serem contaminadas pelo Coronavírus?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1400" b="1" dirty="0">
              <a:solidFill>
                <a:srgbClr val="323E4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endParaRPr lang="pt-B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1400" b="1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123EEC6-83E0-4B9C-8AA8-6C1A825D0E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331">
            <a:off x="1104403" y="344383"/>
            <a:ext cx="2303813" cy="3574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4DB0FA0-2BB8-444F-B6A5-7C34AAD0EF50}"/>
              </a:ext>
            </a:extLst>
          </p:cNvPr>
          <p:cNvSpPr/>
          <p:nvPr/>
        </p:nvSpPr>
        <p:spPr>
          <a:xfrm>
            <a:off x="4037608" y="169754"/>
            <a:ext cx="7897091" cy="6371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4E0688A-726C-46A6-AF05-0B781D47425D}"/>
              </a:ext>
            </a:extLst>
          </p:cNvPr>
          <p:cNvSpPr/>
          <p:nvPr/>
        </p:nvSpPr>
        <p:spPr>
          <a:xfrm>
            <a:off x="4239491" y="2220685"/>
            <a:ext cx="7481454" cy="1591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A0E6D18-98AB-44D8-9F8A-595112942CBB}"/>
              </a:ext>
            </a:extLst>
          </p:cNvPr>
          <p:cNvSpPr/>
          <p:nvPr/>
        </p:nvSpPr>
        <p:spPr>
          <a:xfrm>
            <a:off x="4286991" y="4809505"/>
            <a:ext cx="7398327" cy="1710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025735" y="6495803"/>
            <a:ext cx="8569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 da imagem: </a:t>
            </a:r>
            <a:r>
              <a:rPr lang="pt-BR" sz="1100" dirty="0"/>
              <a:t>https://www.saude.gov.br/images/pdf/2020/April/06/Cartilha--Crian--as-Coronavirus.pdf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583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5F8B3E-C877-47F8-9416-F49AEFC5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166" y="540982"/>
            <a:ext cx="8911687" cy="1406571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COM BASE NO QUE VOCÊ CONHECEU SOBRE O  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CORONAVÍRUS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ESCREVA, NO SEU CADERNO,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COMO VOCÊ ESTÁ SE SENTINDO  NESSE PERÍODO. USE  SUA CRIATIVDADE, FALE O QUE ESTÁ FAZENDO, SE TEM BRINCADO MUITO, SE TEM SENTIDO MEDO DO 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VÍRUS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E TAMBÉM 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PODE,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AO </a:t>
            </a:r>
            <a:r>
              <a:rPr lang="pt-BR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TERMINAR, </a:t>
            </a:r>
            <a:r>
              <a:rPr lang="pt-BR" sz="1800" b="1" dirty="0">
                <a:solidFill>
                  <a:srgbClr val="C00000"/>
                </a:solidFill>
                <a:cs typeface="Arial" panose="020B0604020202020204" pitchFamily="34" charset="0"/>
              </a:rPr>
              <a:t>FAZER UM DESENHO.</a:t>
            </a:r>
            <a:endParaRPr lang="pt-BR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5DD461FF-D4C7-47B8-A157-265E3FCFE54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60" y="2101271"/>
            <a:ext cx="2647805" cy="4560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CAEC005-5797-486F-9067-DC82758A567C}"/>
              </a:ext>
            </a:extLst>
          </p:cNvPr>
          <p:cNvSpPr/>
          <p:nvPr/>
        </p:nvSpPr>
        <p:spPr>
          <a:xfrm>
            <a:off x="5308270" y="2042556"/>
            <a:ext cx="6246421" cy="4619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6604084"/>
            <a:ext cx="82131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 da imagem: </a:t>
            </a:r>
            <a:r>
              <a:rPr lang="pt-BR" sz="1100" dirty="0"/>
              <a:t>https://www.saude.gov.br/images/pdf/2020/April/06/Cartilha--Crian--as-Coronavirus.pdf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193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77C660F-4482-4080-9BF5-4F2DAB3F0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270" y="886798"/>
            <a:ext cx="7570032" cy="5011387"/>
          </a:xfrm>
        </p:spPr>
        <p:txBody>
          <a:bodyPr>
            <a:noAutofit/>
          </a:bodyPr>
          <a:lstStyle/>
          <a:p>
            <a:pPr algn="ctr"/>
            <a:endParaRPr lang="pt-BR" sz="2000" b="1" dirty="0">
              <a:solidFill>
                <a:srgbClr val="C0000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  <a:p>
            <a:pPr algn="ctr"/>
            <a:endParaRPr lang="pt-BR" sz="2000" dirty="0" smtClean="0">
              <a:solidFill>
                <a:srgbClr val="C00000"/>
              </a:solidFill>
              <a:latin typeface="Castellar" pitchFamily="18" charset="0"/>
              <a:cs typeface="Aharoni" panose="02010803020104030203" pitchFamily="2" charset="-79"/>
            </a:endParaRP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Castellar" pitchFamily="18" charset="0"/>
                <a:cs typeface="Aharoni" panose="02010803020104030203" pitchFamily="2" charset="-79"/>
              </a:rPr>
              <a:t>    </a:t>
            </a:r>
          </a:p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</a:p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4º ANO 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unicipal de Educação e Cultura de Alfenas</a:t>
            </a:r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endParaRPr lang="pt-BR" sz="20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FBC47E9-72EC-40C2-9A09-08D5A0C07261}"/>
              </a:ext>
            </a:extLst>
          </p:cNvPr>
          <p:cNvSpPr/>
          <p:nvPr/>
        </p:nvSpPr>
        <p:spPr>
          <a:xfrm>
            <a:off x="1453244" y="702129"/>
            <a:ext cx="10101448" cy="5021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41" y="876408"/>
            <a:ext cx="1639453" cy="1367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5741" y="383058"/>
            <a:ext cx="10392032" cy="6474941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recordar: Classes e Ordens.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982" y="934995"/>
            <a:ext cx="3754295" cy="395135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11118" y="6340208"/>
            <a:ext cx="4103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Fonte: https</a:t>
            </a:r>
            <a:r>
              <a:rPr lang="pt-BR" sz="1200" dirty="0"/>
              <a:t>://br.pinterest.com/pin/158822324341824451</a:t>
            </a:r>
            <a:r>
              <a:rPr lang="pt-BR" dirty="0"/>
              <a:t>/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55" y="1252539"/>
            <a:ext cx="3920251" cy="36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1201</TotalTime>
  <Words>560</Words>
  <Application>Microsoft Office PowerPoint</Application>
  <PresentationFormat>Widescreen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Aharoni</vt:lpstr>
      <vt:lpstr>Algerian</vt:lpstr>
      <vt:lpstr>Arial</vt:lpstr>
      <vt:lpstr>Arial Black</vt:lpstr>
      <vt:lpstr>Calibri</vt:lpstr>
      <vt:lpstr>Castellar</vt:lpstr>
      <vt:lpstr>Century Gothic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 BASE NO QUE VOCÊ CONHECEU SOBRE O  CORONAVÍRUS , ESCREVA, NO SEU CADERNO, COMO VOCÊ ESTÁ SE SENTINDO  NESSE PERÍODO. USE  SUA CRIATIVDADE, FALE O QUE ESTÁ FAZENDO, SE TEM BRINCADO MUITO, SE TEM SENTIDO MEDO DO VÍRUS E TAMBÉM PODE, AO TERMINAR, FAZER UM DESENHO.</vt:lpstr>
      <vt:lpstr>Apresentação do PowerPoint</vt:lpstr>
      <vt:lpstr>Apresentação do PowerPoint</vt:lpstr>
      <vt:lpstr>No texto, da cartilha, mostra o número que devemos discar em caso de dúvida sobre o Coronavírus:  “Se eles tiverem dúvidas, podem ligar para o telefone do disque Saúde: 136 e conversar com uma pessoa que vai saber explicar tudo o que deve ser feito”.                                                                                                     Fonte: http://www.blog.saude.gov.br/geral/32174-disque-saude-136-comemora-dois-anos-de-implantacao-e-sucesso-no-sus</vt:lpstr>
      <vt:lpstr>Apresentação do PowerPoint</vt:lpstr>
      <vt:lpstr> Agora vamos recordar o número antecessor e o sucessor: </vt:lpstr>
      <vt:lpstr>Faça a atividade completando a tabela: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Gloria</dc:creator>
  <cp:lastModifiedBy>smec01</cp:lastModifiedBy>
  <cp:revision>84</cp:revision>
  <dcterms:created xsi:type="dcterms:W3CDTF">2019-01-15T22:01:14Z</dcterms:created>
  <dcterms:modified xsi:type="dcterms:W3CDTF">2020-06-15T14:40:16Z</dcterms:modified>
</cp:coreProperties>
</file>