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67" r:id="rId17"/>
    <p:sldId id="275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mg/sul-de-minas/cidade/campo-bel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opedro.sp.gov.br/upload/kceditor/images/2015/02/denguecampanhaDia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5VQxl85iBHs&amp;authuser=0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5VQxl85iBH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r.pinterest.com/pin/38892811781978777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asaude.com.br/noticias/dicas-para-combater-a-dengue-0000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asaude.com.br/noticias/dicas-para-combater-a-dengue-00007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ource=univ&amp;tbm=isch&amp;q=panfleto+sobre+a+dengue&amp;sa=X&amp;ved=2ahUKEwim_Lf2q53qAhU0HbkGHUfxCDYQsAR6BAgKEAE&amp;biw=1024&amp;bih=489#imgrc=vgy9AqILZCPEJ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enas.mg.gov.b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depositphotos.com/vector-images/dengu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5253" y="1297012"/>
            <a:ext cx="7556025" cy="2896616"/>
          </a:xfrm>
        </p:spPr>
        <p:txBody>
          <a:bodyPr rtlCol="0">
            <a:norm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ano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8" y="614855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8994" y="2364827"/>
            <a:ext cx="10484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</a:t>
            </a: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endParaRPr lang="pt-BR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/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2400" b="1" dirty="0"/>
          </a:p>
        </p:txBody>
      </p:sp>
      <p:pic>
        <p:nvPicPr>
          <p:cNvPr id="3" name="Imagem 2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89" y="518962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5138" y="851863"/>
            <a:ext cx="593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Veja a tabela que saiu na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reportagem do jornal regional EPTV.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36" y="1470399"/>
            <a:ext cx="8429625" cy="346199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07273" y="5181599"/>
            <a:ext cx="5506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https://g1.globo.com/mg/sul-de-minas/cidade/campo-belo/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Acesso em 17/06/2020</a:t>
            </a:r>
          </a:p>
        </p:txBody>
      </p:sp>
    </p:spTree>
    <p:extLst>
      <p:ext uri="{BB962C8B-B14F-4D97-AF65-F5344CB8AC3E}">
        <p14:creationId xmlns:p14="http://schemas.microsoft.com/office/powerpoint/2010/main" val="180100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5402" y="332209"/>
            <a:ext cx="106721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tabela mostra 3 cidades da região e o número de casos de dengue em cada uma delas.</a:t>
            </a:r>
            <a:b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-Copiar a tabela e as atividades no caderno.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3359" y="3464557"/>
            <a:ext cx="11235846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pt-B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01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(Registre as operações no caderno).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cidade, dessa tabela, apresentou o menor número de casos de dengue?______________________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cidade, dessa tabela, apresentou o menor número de casos de dengue?______________________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diferença entre os números de casos entre Campo Belo e Alfenas?________________________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soma do número de casos de dengue de Itajubá e Alfenas? ______________________________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61180"/>
              </p:ext>
            </p:extLst>
          </p:nvPr>
        </p:nvGraphicFramePr>
        <p:xfrm>
          <a:off x="1303580" y="1556574"/>
          <a:ext cx="8128000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Casos de dengue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Campo Belo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1762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Itajubá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575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Alfenas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491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06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3942" y="7126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Atividade 02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Escreva, no seu caderno,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 números por extenso: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361871"/>
              </p:ext>
            </p:extLst>
          </p:nvPr>
        </p:nvGraphicFramePr>
        <p:xfrm>
          <a:off x="493942" y="1965035"/>
          <a:ext cx="11184251" cy="2743200"/>
        </p:xfrm>
        <a:graphic>
          <a:graphicData uri="http://schemas.openxmlformats.org/drawingml/2006/table">
            <a:tbl>
              <a:tblPr firstRow="1" bandRow="1"/>
              <a:tblGrid>
                <a:gridCol w="1555360"/>
                <a:gridCol w="9628891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t-BR" dirty="0" smtClean="0"/>
                        <a:t>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t-BR" dirty="0" smtClean="0"/>
                        <a:t>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t-BR" dirty="0" smtClean="0"/>
                        <a:t>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7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aopedro.sp.gov.br/upload/kceditor/images/2015/02/denguecampanhaDi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78" y="752905"/>
            <a:ext cx="9798388" cy="54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0733" y="184666"/>
            <a:ext cx="3274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algumas 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dicas:</a:t>
            </a:r>
            <a:endParaRPr lang="pt-B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22534" y="6581001"/>
            <a:ext cx="7903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  <a:hlinkClick r:id="rId3"/>
              </a:rPr>
              <a:t>Fonte: https</a:t>
            </a:r>
            <a:r>
              <a:rPr lang="pt-BR" sz="1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  <a:hlinkClick r:id="rId3"/>
              </a:rPr>
              <a:t>://www.saopedro.sp.gov.br/upload/kceditor/images/2015/02/denguecampanhaDiaD.png</a:t>
            </a:r>
            <a:endParaRPr lang="pt-BR" sz="12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0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0415" y="451030"/>
            <a:ext cx="98631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03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Observando a tabela anterior, quantas dicas foram apresentadas?___________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Retire da tabela 3 dicas que você considera mais importantes.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Quais os números que aparecem no panfleto da Dengue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Chikungunya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04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o telefone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Saúde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unidades esse número possui?_________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dezenas o número 3 representa? _______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centenas o número 136 possui? ________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unidades o número 6 representa? _______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71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5835" y="425470"/>
            <a:ext cx="55652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Para aprender 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mais,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acesse a  música</a:t>
            </a: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Zum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autor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Serginho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Vílem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Sem fugir, sem parar sem vacilar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vamos unir nossas forças e lutar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patrulha chegou e o medo acabou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 mosquito vai ter que fugir. </a:t>
            </a: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Água parada não vamos deixar                                                        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caixa-d'água nós vamos tampar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e as garrafas nós vamos virar.</a:t>
            </a: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zum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zum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 mosquito está voa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ele mira qualquer um     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Zum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endParaRPr lang="pt-BR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pic>
        <p:nvPicPr>
          <p:cNvPr id="6" name="Imagem 5" descr="https://i.ytimg.com/vi/5VQxl85iBHs/mqdefault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24" y="2535511"/>
            <a:ext cx="3778370" cy="2834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7145383" y="5370451"/>
            <a:ext cx="4715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https://www.youtube.com/watch?v=5VQxl85iBHs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6395" y="1026994"/>
            <a:ext cx="6858000" cy="48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Siga as dicas que você aprendeu e se cuide!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470" y="533400"/>
            <a:ext cx="1920324" cy="19339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9" y="3427294"/>
            <a:ext cx="2578832" cy="18289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5400000">
            <a:off x="8481386" y="3407620"/>
            <a:ext cx="653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1400" dirty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https://br.pinterest.com/pin/388928117819787774</a:t>
            </a:r>
            <a:r>
              <a:rPr lang="pt-BR" dirty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pt-BR" dirty="0">
              <a:solidFill>
                <a:srgbClr val="766F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10" y="590303"/>
            <a:ext cx="9553903" cy="53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59820" y="1418897"/>
            <a:ext cx="47296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lvl="8"/>
            <a:r>
              <a:rPr lang="pt-BR" dirty="0" smtClean="0"/>
              <a:t>i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2735" y="362607"/>
            <a:ext cx="11688796" cy="561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Querida 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aluna e querido aluno,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    Em 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  <a:p>
            <a:pPr marL="0" indent="0" algn="just"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Algumas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dicas importantes para que você tenha uma rotina de estudos: 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Estude todos os dias um pouquinho;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Se possível, tenha um lugar silencioso para seus estudos;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Solicite a ajuda de sua família ou algum adulto;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Resolva as atividades de Português e de Matemática com bastante atenção;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Para ficar cada vez melhor e bem informado, sempre que possível, pratique a leitura de um livro ou outras formas de leitura de seu interesse.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833" y="630621"/>
            <a:ext cx="11179980" cy="5084379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 que é dengue?</a:t>
            </a:r>
          </a:p>
          <a:p>
            <a:pPr marL="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69082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https://www.criasaude.com.br/noticias/dicas-para-combater-a-dengue-00007.html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698152" y="2010436"/>
            <a:ext cx="10585342" cy="2045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dengue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é uma doença causada por um vírus, o qual é transmitido pela picada do mosquito Aedes aegypti. Os sintomas incluem febre, dores no corpo, dor de cabeça e manchas avermelhadas. Manifestações hemorrágicas, quando ocorrem, podem indicar um caso mais grave da infecção.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19751" y="362607"/>
            <a:ext cx="7872249" cy="5470634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Dicas para combater a 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dengue: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Não deixe acúmulo de água.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2. Ponha areia nos vasos das plantas.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3. Faça furos nos pneus velhos.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4. Cuidado com a caixa d'água.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5. Remova folhas e galhos das calhas.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6. Evite cultivar plantas aquáticas.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7.Mantenha latas e garrafas emborcadas para baixo.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8. Use telas protetoras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9. Cuide das piscinas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Preste atenção ao lixo.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609600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https://www.criasaude.com.br/noticias/dicas-para-combater-a-dengue-00007.html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8786" y="827689"/>
            <a:ext cx="3405352" cy="4556235"/>
          </a:xfrm>
        </p:spPr>
        <p:txBody>
          <a:bodyPr rtlCol="0">
            <a:normAutofit fontScale="90000"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Você sabe o que é um panfleto?</a:t>
            </a:r>
            <a:br>
              <a:rPr lang="pt-B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Panfleto é um gênero textual que  pode ser definido como  “texto publicitário curto, impresso em folha avulsa, com distribuição corpo a corpo feita em locais de grande circulação”.</a:t>
            </a:r>
            <a:br>
              <a:rPr lang="pt-BR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pt-BR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COSTA, Sérgio Roberto.</a:t>
            </a:r>
            <a:r>
              <a:rPr lang="pt-BR" sz="1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Dicionário de gêneros textuais</a:t>
            </a:r>
            <a:r>
              <a:rPr lang="pt-BR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Belo Horizonte: Autêntica: 2008.</a:t>
            </a:r>
            <a:endParaRPr lang="pt-BR" sz="1600" dirty="0">
              <a:solidFill>
                <a:srgbClr val="FFC000"/>
              </a:solidFill>
            </a:endParaRPr>
          </a:p>
        </p:txBody>
      </p:sp>
      <p:pic>
        <p:nvPicPr>
          <p:cNvPr id="8" name="Espaço Reservado para Conteúdo 4" descr="https://www.iguatamaagora.com.br/storage/news/465/aaaaaaaa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9" y="472966"/>
            <a:ext cx="6968359" cy="48873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096814" y="5360276"/>
            <a:ext cx="6101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https://www.google.com/search?source=univ&amp;tbm=isch&amp;q=panfleto+sobre+a+dengue&amp;sa=X&amp;ved=2ahUKEwim_Lf2q53qAhU0HbkGHUfxCDYQsAR6BAgKEAE&amp;biw=1024&amp;bih=489#imgrc=vgy9AqILZCPEJM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697" y="252249"/>
            <a:ext cx="10294882" cy="1970689"/>
          </a:xfrm>
        </p:spPr>
        <p:txBody>
          <a:bodyPr rtlCol="0">
            <a:normAutofit/>
          </a:bodyPr>
          <a:lstStyle/>
          <a:p>
            <a:pPr marL="0" indent="0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1529255" y="488731"/>
            <a:ext cx="8576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Agora  leia  as informações no panfleto abaixo.</a:t>
            </a:r>
            <a:endParaRPr lang="pt-BR" sz="2400" dirty="0"/>
          </a:p>
        </p:txBody>
      </p:sp>
      <p:pic>
        <p:nvPicPr>
          <p:cNvPr id="12" name="Espaço Reservado para Conteúdo 4" descr="https://scontent-gru2-1.xx.fbcdn.net/v/t1.0-9/p720x720/104589826_1629076597252478_2253414459485047377_o.png?_nc_cat=107&amp;_nc_sid=8024bb&amp;_nc_ohc=91YVfqnNV0YAX_SLYTv&amp;_nc_ht=scontent-gru2-1.xx&amp;oh=a865801b476f44c882e34fa6bd10e93b&amp;oe=5F10A8A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1" y="1148068"/>
            <a:ext cx="7292115" cy="411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4981903" y="527692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  http://www.alfenas.mg.gov.br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40069" y="441434"/>
            <a:ext cx="544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1.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40068" y="1056291"/>
            <a:ext cx="974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 acordo com as informações contidas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no slide anterior,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responda  em seu caderno as perguntas abaixo: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1970690" y="2017987"/>
            <a:ext cx="9443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a) Que tipo de gênero textual é este?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b) Qual o assunto principal do texto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)Quem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deu as orientações contidas no texto? 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67103" y="409903"/>
            <a:ext cx="307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Aedes Aegypti é o mosquito transmissor da dengue. </a:t>
            </a:r>
            <a:endParaRPr lang="pt-BR" sz="2400" dirty="0"/>
          </a:p>
        </p:txBody>
      </p:sp>
      <p:pic>
        <p:nvPicPr>
          <p:cNvPr id="4" name="Imagem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5" y="1610232"/>
            <a:ext cx="3012624" cy="2693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867104" y="4303986"/>
            <a:ext cx="3342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https://br.depositphotos.com/vector-images/dengue.html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86855" y="835572"/>
            <a:ext cx="5990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2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Em seu caderno, construa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três frases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criativas para conscientizar a população alfenense contra o mosquito Aedes Aegypti.</a:t>
            </a:r>
            <a:endParaRPr lang="pt-BR" sz="2400" dirty="0"/>
          </a:p>
        </p:txBody>
      </p:sp>
      <p:sp>
        <p:nvSpPr>
          <p:cNvPr id="7" name="Fluxograma: Processo 6"/>
          <p:cNvSpPr/>
          <p:nvPr/>
        </p:nvSpPr>
        <p:spPr>
          <a:xfrm>
            <a:off x="5249917" y="3371532"/>
            <a:ext cx="5990897" cy="239864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312980" y="3626069"/>
            <a:ext cx="5864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1-____________________________________________</a:t>
            </a:r>
          </a:p>
          <a:p>
            <a:pPr>
              <a:lnSpc>
                <a:spcPct val="200000"/>
              </a:lnSpc>
            </a:pPr>
            <a:r>
              <a:rPr lang="pt-BR" dirty="0"/>
              <a:t>2- ____________________________________________</a:t>
            </a:r>
          </a:p>
          <a:p>
            <a:pPr>
              <a:lnSpc>
                <a:spcPct val="200000"/>
              </a:lnSpc>
            </a:pPr>
            <a:r>
              <a:rPr lang="pt-BR" dirty="0"/>
              <a:t>3- 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153</TotalTime>
  <Words>649</Words>
  <Application>Microsoft Office PowerPoint</Application>
  <PresentationFormat>Widescreen</PresentationFormat>
  <Paragraphs>123</Paragraphs>
  <Slides>17</Slides>
  <Notes>3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Century Gothic</vt:lpstr>
      <vt:lpstr>Euphemia</vt:lpstr>
      <vt:lpstr>Segoe UI Emoji</vt:lpstr>
      <vt:lpstr>Times New Roman</vt:lpstr>
      <vt:lpstr>Wingdings</vt:lpstr>
      <vt:lpstr>Wingdings 3</vt:lpstr>
      <vt:lpstr>Crianças Brincando 16X9</vt:lpstr>
      <vt:lpstr>Ensino Fundamental I 4º ano Língua Portuguesa</vt:lpstr>
      <vt:lpstr>Apresentação do PowerPoint</vt:lpstr>
      <vt:lpstr>Apresentação do PowerPoint</vt:lpstr>
      <vt:lpstr>Apresentação do PowerPoint</vt:lpstr>
      <vt:lpstr> Dicas para combater a dengue:  1. Não deixe acúmulo de água.  2. Ponha areia nos vasos das plantas.  3. Faça furos nos pneus velhos.  4. Cuidado com a caixa d'água.  5. Remova folhas e galhos das calhas.  6. Evite cultivar plantas aquáticas.  7.Mantenha latas e garrafas emborcadas para baixo.  8. Use telas protetoras. 9. Cuide das piscinas. 10. Preste atenção ao lixo.    </vt:lpstr>
      <vt:lpstr> Você sabe o que é um panfleto?   Panfleto é um gênero textual que  pode ser definido como  “texto publicitário curto, impresso em folha avulsa, com distribuição corpo a corpo feita em locais de grande circulação”. Fonte: COSTA, Sérgio Roberto. Dicionário de gêneros textuais. Belo Horizonte: Autêntica: 2008.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30</cp:revision>
  <dcterms:created xsi:type="dcterms:W3CDTF">2020-06-15T16:38:06Z</dcterms:created>
  <dcterms:modified xsi:type="dcterms:W3CDTF">2020-06-29T13:28:38Z</dcterms:modified>
</cp:coreProperties>
</file>