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94" r:id="rId2"/>
    <p:sldId id="293" r:id="rId3"/>
    <p:sldId id="257" r:id="rId4"/>
    <p:sldId id="258" r:id="rId5"/>
    <p:sldId id="259" r:id="rId6"/>
    <p:sldId id="287" r:id="rId7"/>
    <p:sldId id="288" r:id="rId8"/>
    <p:sldId id="289" r:id="rId9"/>
    <p:sldId id="290" r:id="rId10"/>
    <p:sldId id="291" r:id="rId11"/>
    <p:sldId id="295" r:id="rId12"/>
    <p:sldId id="297" r:id="rId13"/>
    <p:sldId id="261" r:id="rId14"/>
    <p:sldId id="29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264"/>
    <a:srgbClr val="000000"/>
    <a:srgbClr val="EF6222"/>
    <a:srgbClr val="22B7CB"/>
    <a:srgbClr val="F9C422"/>
    <a:srgbClr val="FFFEFB"/>
    <a:srgbClr val="EE6121"/>
    <a:srgbClr val="C4D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7CB3C1-6056-46DD-8394-718C8B650D97}">
  <a:tblStyle styleId="{A27CB3C1-6056-46DD-8394-718C8B650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90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19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0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4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82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85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hyperlink" Target="https://br.freepik.com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hyperlink" Target="https://pt.vecteezy.com/" TargetMode="External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pt.dreamstime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depositphotos.com/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r.pinterest.com/pin/41165784080804371/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stock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85" y="263207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951893" y="2127738"/>
            <a:ext cx="5319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EDUCAÇÃO INFANTIL</a:t>
            </a:r>
          </a:p>
          <a:p>
            <a:pPr algn="ctr"/>
            <a:endParaRPr lang="pt-BR" sz="1800" dirty="0" smtClean="0"/>
          </a:p>
          <a:p>
            <a:pPr algn="ctr"/>
            <a:r>
              <a:rPr lang="pt-BR" sz="3600" dirty="0"/>
              <a:t> </a:t>
            </a:r>
            <a:r>
              <a:rPr lang="pt-BR" sz="3600" dirty="0" smtClean="0"/>
              <a:t>PRÉ 4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81454" y="4018085"/>
            <a:ext cx="7165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+mj-lt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800" b="1" dirty="0">
                <a:latin typeface="+mj-lt"/>
                <a:cs typeface="Times New Roman" panose="02020603050405020304" pitchFamily="18" charset="0"/>
              </a:rPr>
              <a:t>2020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5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99038" y="413238"/>
            <a:ext cx="7007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PALAVRA </a:t>
            </a:r>
            <a:r>
              <a:rPr lang="pt-BR" dirty="0" smtClean="0">
                <a:solidFill>
                  <a:srgbClr val="FF0000"/>
                </a:solidFill>
              </a:rPr>
              <a:t>DENGUE </a:t>
            </a:r>
            <a:r>
              <a:rPr lang="pt-BR" dirty="0" smtClean="0"/>
              <a:t>COMEÇA COM A LETRA </a:t>
            </a:r>
            <a:r>
              <a:rPr lang="pt-BR" dirty="0" smtClean="0">
                <a:solidFill>
                  <a:srgbClr val="FF0000"/>
                </a:solidFill>
              </a:rPr>
              <a:t>D</a:t>
            </a:r>
            <a:r>
              <a:rPr lang="pt-BR" dirty="0" smtClean="0"/>
              <a:t>. </a:t>
            </a:r>
          </a:p>
          <a:p>
            <a:pPr algn="ctr"/>
            <a:r>
              <a:rPr lang="pt-BR" dirty="0" smtClean="0"/>
              <a:t>ABAIXO TEMOS OUTRAS PALAVRAS QUE TAMBÉM COMEÇAM COM A LETRA </a:t>
            </a:r>
            <a:r>
              <a:rPr lang="pt-BR" dirty="0" smtClean="0">
                <a:solidFill>
                  <a:srgbClr val="FF0000"/>
                </a:solidFill>
              </a:rPr>
              <a:t>D</a:t>
            </a:r>
            <a:r>
              <a:rPr lang="pt-BR" dirty="0" smtClean="0"/>
              <a:t>. COMPLETE AS PALAVRAS REESCREVENDO NUMA FOLHA.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23" y="1519581"/>
            <a:ext cx="763200" cy="662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723" y="2474568"/>
            <a:ext cx="547200" cy="844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323" y="3681773"/>
            <a:ext cx="828000" cy="4704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5400000">
            <a:off x="6750278" y="29608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2"/>
                </a:solidFill>
              </a:rPr>
              <a:t>https://israelakotona.blogspot.com/2016/03/atividades-dengue.html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16988" y="1603852"/>
            <a:ext cx="703384" cy="493858"/>
          </a:xfrm>
          <a:prstGeom prst="rect">
            <a:avLst/>
          </a:prstGeom>
          <a:solidFill>
            <a:srgbClr val="C4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120372" y="1519581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ADO</a:t>
            </a:r>
            <a:endParaRPr lang="pt-BR" sz="4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558" y="2633931"/>
            <a:ext cx="731583" cy="51820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973395" y="2549660"/>
            <a:ext cx="136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EDO</a:t>
            </a:r>
            <a:endParaRPr lang="pt-BR" sz="40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93" y="3679345"/>
            <a:ext cx="731583" cy="51820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022650" y="3584504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OMINÓ</a:t>
            </a:r>
            <a:endParaRPr lang="pt-BR" sz="4000" dirty="0"/>
          </a:p>
        </p:txBody>
      </p:sp>
      <p:sp>
        <p:nvSpPr>
          <p:cNvPr id="2" name="Ondulado 1"/>
          <p:cNvSpPr/>
          <p:nvPr/>
        </p:nvSpPr>
        <p:spPr>
          <a:xfrm rot="1118761">
            <a:off x="6850493" y="1445011"/>
            <a:ext cx="1565031" cy="9231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5</a:t>
            </a:r>
            <a:endParaRPr lang="pt-BR" dirty="0">
              <a:solidFill>
                <a:srgbClr val="EB2264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911" y="2633931"/>
            <a:ext cx="1280730" cy="217482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 rot="5400000">
            <a:off x="8305796" y="1401526"/>
            <a:ext cx="11769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7"/>
              </a:rPr>
              <a:t>https://br.freepik.com/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6846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130" y="1856803"/>
            <a:ext cx="1387661" cy="2251394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6151879" y="897316"/>
            <a:ext cx="1837591" cy="11524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EF6222"/>
                </a:solidFill>
              </a:rPr>
              <a:t>ESSES SÃO OS SINTOMAS DA DENGUE!</a:t>
            </a:r>
            <a:endParaRPr lang="pt-BR" sz="1200" dirty="0">
              <a:solidFill>
                <a:srgbClr val="EF622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8401330" y="3130039"/>
            <a:ext cx="12698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3"/>
              </a:rPr>
              <a:t>https://pt.vecteezy.com/</a:t>
            </a:r>
            <a:endParaRPr lang="pt-BR" sz="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69" y="877603"/>
            <a:ext cx="964800" cy="979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310" y="870437"/>
            <a:ext cx="1296000" cy="979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32" y="2864711"/>
            <a:ext cx="943200" cy="100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6235" y="1935611"/>
            <a:ext cx="972000" cy="1334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740" y="2653511"/>
            <a:ext cx="828000" cy="14304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11472" y="1849637"/>
            <a:ext cx="851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FEBRE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916310" y="1856803"/>
            <a:ext cx="1521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DOR DE CABEÇA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4815" y="3828185"/>
            <a:ext cx="131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MANCHAS VERMELHAS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87714" y="3205318"/>
            <a:ext cx="109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FRAQUEZA</a:t>
            </a:r>
            <a:endParaRPr lang="pt-BR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35005" y="4059017"/>
            <a:ext cx="175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DORES NO CORPO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602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846385" y="773723"/>
            <a:ext cx="4448907" cy="251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8" y="2467523"/>
            <a:ext cx="1099671" cy="9514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9" y="2535859"/>
            <a:ext cx="769693" cy="9173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586" y="2496648"/>
            <a:ext cx="989709" cy="8931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988" y="2628349"/>
            <a:ext cx="790575" cy="7905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16623" y="738554"/>
            <a:ext cx="584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ENTRE OS SINTOMAS DA DENGUE ESTÃO...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00200" y="1565031"/>
            <a:ext cx="519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dirty="0" smtClean="0"/>
              <a:t>MOSTRE E DIGA QUAIS FIGURAS QUE REPRESENTAM OS SINTOMAS DA DENGUE...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454" y="2628349"/>
            <a:ext cx="1255297" cy="238616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5400000">
            <a:off x="8336407" y="3128008"/>
            <a:ext cx="13997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hlinkClick r:id="rId7"/>
              </a:rPr>
              <a:t>https://pt.dreamstime.com/</a:t>
            </a:r>
            <a:endParaRPr lang="pt-BR" sz="800" dirty="0"/>
          </a:p>
        </p:txBody>
      </p:sp>
      <p:sp>
        <p:nvSpPr>
          <p:cNvPr id="12" name="Fluxograma: Fita perfurada 11"/>
          <p:cNvSpPr/>
          <p:nvPr/>
        </p:nvSpPr>
        <p:spPr>
          <a:xfrm rot="1083082">
            <a:off x="7026056" y="861111"/>
            <a:ext cx="133442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6</a:t>
            </a:r>
            <a:endParaRPr lang="pt-BR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2813480" y="374746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VAMOS CONHECER O NOSSO CORPO? </a:t>
            </a:r>
            <a:endParaRPr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62" y="1355680"/>
            <a:ext cx="4352192" cy="27617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46534" y="4236161"/>
            <a:ext cx="480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http://www.escolagames.com.br/jogos/corpoHumano/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37892" y="3881070"/>
            <a:ext cx="2426677" cy="3165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237892" y="3919638"/>
            <a:ext cx="2426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ACESSE O LINK ABIXO PARA JOGAR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3436" y="1793631"/>
            <a:ext cx="4123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rgbClr val="EB2264"/>
                </a:solidFill>
              </a:rPr>
              <a:t>ATÉ BREVE CRIANÇAS!</a:t>
            </a:r>
            <a:endParaRPr lang="pt-BR" sz="4800" dirty="0">
              <a:solidFill>
                <a:srgbClr val="EB226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37" y="2136531"/>
            <a:ext cx="3110387" cy="256240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5400000">
            <a:off x="8282706" y="3224311"/>
            <a:ext cx="1507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3"/>
              </a:rPr>
              <a:t>https://pt.depositphotos.com/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693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389" l="6875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78" y="369277"/>
            <a:ext cx="8475784" cy="45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435468" y="1099038"/>
            <a:ext cx="5213197" cy="2719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2800" dirty="0" smtClean="0">
                <a:latin typeface="+mj-lt"/>
              </a:rPr>
              <a:t>  </a:t>
            </a:r>
            <a:br>
              <a:rPr lang="pt-BR" sz="2800" dirty="0" smtClean="0">
                <a:latin typeface="+mj-lt"/>
              </a:rPr>
            </a:br>
            <a:r>
              <a:rPr lang="pt-BR" sz="2800" dirty="0">
                <a:latin typeface="+mj-lt"/>
              </a:rPr>
              <a:t/>
            </a:r>
            <a:br>
              <a:rPr lang="pt-BR" sz="2800" dirty="0">
                <a:latin typeface="+mj-lt"/>
              </a:rPr>
            </a:br>
            <a:r>
              <a:rPr lang="pt-BR" sz="2800" dirty="0" smtClean="0">
                <a:latin typeface="+mj-lt"/>
              </a:rPr>
              <a:t/>
            </a:r>
            <a:br>
              <a:rPr lang="pt-BR" sz="2800" dirty="0" smtClean="0">
                <a:latin typeface="+mj-lt"/>
              </a:rPr>
            </a:br>
            <a:r>
              <a:rPr lang="pt-BR" sz="2800" dirty="0">
                <a:latin typeface="+mj-lt"/>
              </a:rPr>
              <a:t/>
            </a:r>
            <a:br>
              <a:rPr lang="pt-BR" sz="2800" dirty="0">
                <a:latin typeface="+mj-lt"/>
              </a:rPr>
            </a:br>
            <a:r>
              <a:rPr lang="pt-BR" sz="2800" dirty="0" smtClean="0">
                <a:latin typeface="+mj-lt"/>
              </a:rPr>
              <a:t/>
            </a:r>
            <a:br>
              <a:rPr lang="pt-BR" sz="2800" dirty="0" smtClean="0">
                <a:latin typeface="+mj-lt"/>
              </a:rPr>
            </a:b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OLÁ CRIANÇAS!</a:t>
            </a:r>
            <a:br>
              <a:rPr lang="pt-BR" sz="2400" dirty="0" smtClean="0">
                <a:solidFill>
                  <a:schemeClr val="tx1"/>
                </a:solidFill>
                <a:latin typeface="+mj-lt"/>
              </a:rPr>
            </a:b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ESTAMOS EM ALERTA GERAL CONTRA O MOSQUITO AEDES AEGYPTI.</a:t>
            </a:r>
            <a:br>
              <a:rPr lang="pt-BR" sz="2400" dirty="0" smtClean="0">
                <a:solidFill>
                  <a:schemeClr val="tx1"/>
                </a:solidFill>
                <a:latin typeface="+mj-lt"/>
              </a:rPr>
            </a:b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UM SÓ MOSQUITO QUE NOS TRANSMITE ATÉ TRÊS DOENÇAS.</a:t>
            </a:r>
            <a:br>
              <a:rPr lang="pt-BR" sz="2400" dirty="0" smtClean="0">
                <a:solidFill>
                  <a:schemeClr val="tx1"/>
                </a:solidFill>
                <a:latin typeface="+mj-lt"/>
              </a:rPr>
            </a:b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DENGUE, ZIKA E CHIKUNGUNYA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5657958" y="1730550"/>
            <a:ext cx="24864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 rot="5400000">
            <a:off x="8216339" y="3559911"/>
            <a:ext cx="1829690" cy="37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pt-BR" sz="800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https://br.freepik.com/vetores-gratis</a:t>
            </a: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09" y="2530604"/>
            <a:ext cx="1107832" cy="212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rot="5400000">
            <a:off x="6761284" y="2547361"/>
            <a:ext cx="45544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/>
              <a:t>http://www.pequenosgrandespensantes.com.br/2016/01/projeto-dengue-na-educacao-infantil.html</a:t>
            </a:r>
          </a:p>
        </p:txBody>
      </p:sp>
      <p:sp>
        <p:nvSpPr>
          <p:cNvPr id="5" name="Ondulado 4"/>
          <p:cNvSpPr/>
          <p:nvPr/>
        </p:nvSpPr>
        <p:spPr>
          <a:xfrm rot="690832">
            <a:off x="6783977" y="1032517"/>
            <a:ext cx="1873911" cy="127688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rot="820730">
            <a:off x="6841700" y="1517071"/>
            <a:ext cx="175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EB2264"/>
                </a:solidFill>
              </a:rPr>
              <a:t>VAMOS CANTAR?</a:t>
            </a:r>
            <a:endParaRPr lang="pt-BR" dirty="0">
              <a:solidFill>
                <a:srgbClr val="EB2264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269" y="333650"/>
            <a:ext cx="4493549" cy="458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88975" y="2652933"/>
            <a:ext cx="2092991" cy="22181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7143" l="2206" r="89706">
                        <a14:foregroundMark x1="41176" y1="44762" x2="41176" y2="44762"/>
                        <a14:foregroundMark x1="26471" y1="28571" x2="26471" y2="28571"/>
                        <a14:foregroundMark x1="17647" y1="19048" x2="17647" y2="19048"/>
                        <a14:foregroundMark x1="16912" y1="28571" x2="16912" y2="28571"/>
                        <a14:foregroundMark x1="15441" y1="41905" x2="15441" y2="41905"/>
                        <a14:foregroundMark x1="24265" y1="50476" x2="24265" y2="50476"/>
                        <a14:foregroundMark x1="9559" y1="46667" x2="9559" y2="46667"/>
                        <a14:foregroundMark x1="11029" y1="62857" x2="11029" y2="62857"/>
                        <a14:foregroundMark x1="10294" y1="69524" x2="10294" y2="69524"/>
                        <a14:foregroundMark x1="35294" y1="87619" x2="35294" y2="87619"/>
                        <a14:foregroundMark x1="29412" y1="93333" x2="29412" y2="93333"/>
                        <a14:foregroundMark x1="64706" y1="81905" x2="64706" y2="81905"/>
                        <a14:foregroundMark x1="69118" y1="87619" x2="69118" y2="87619"/>
                        <a14:foregroundMark x1="72794" y1="70476" x2="72794" y2="70476"/>
                        <a14:foregroundMark x1="80882" y1="64762" x2="80882" y2="64762"/>
                        <a14:foregroundMark x1="83088" y1="56190" x2="83088" y2="56190"/>
                        <a14:foregroundMark x1="72794" y1="26667" x2="72794" y2="26667"/>
                        <a14:foregroundMark x1="69118" y1="20000" x2="69118" y2="20000"/>
                        <a14:foregroundMark x1="62500" y1="30476" x2="62500" y2="30476"/>
                        <a14:foregroundMark x1="57353" y1="18095" x2="57353" y2="18095"/>
                        <a14:foregroundMark x1="54412" y1="36190" x2="54412" y2="36190"/>
                        <a14:foregroundMark x1="47794" y1="27619" x2="47794" y2="27619"/>
                        <a14:foregroundMark x1="43382" y1="19048" x2="43382" y2="19048"/>
                        <a14:foregroundMark x1="31618" y1="21905" x2="31618" y2="21905"/>
                        <a14:foregroundMark x1="34559" y1="30476" x2="34559" y2="30476"/>
                        <a14:foregroundMark x1="85294" y1="67619" x2="85294" y2="67619"/>
                        <a14:foregroundMark x1="81618" y1="44762" x2="81618" y2="44762"/>
                        <a14:foregroundMark x1="29412" y1="19048" x2="29412" y2="19048"/>
                        <a14:foregroundMark x1="61765" y1="79048" x2="61765" y2="79048"/>
                        <a14:foregroundMark x1="85294" y1="69524" x2="85294" y2="69524"/>
                        <a14:foregroundMark x1="85294" y1="59048" x2="85294" y2="59048"/>
                        <a14:foregroundMark x1="88235" y1="57143" x2="8823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29" y="1877158"/>
            <a:ext cx="103632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7143" l="2206" r="89706">
                        <a14:foregroundMark x1="41176" y1="44762" x2="41176" y2="44762"/>
                        <a14:foregroundMark x1="26471" y1="28571" x2="26471" y2="28571"/>
                        <a14:foregroundMark x1="17647" y1="19048" x2="17647" y2="19048"/>
                        <a14:foregroundMark x1="16912" y1="28571" x2="16912" y2="28571"/>
                        <a14:foregroundMark x1="15441" y1="41905" x2="15441" y2="41905"/>
                        <a14:foregroundMark x1="24265" y1="50476" x2="24265" y2="50476"/>
                        <a14:foregroundMark x1="9559" y1="46667" x2="9559" y2="46667"/>
                        <a14:foregroundMark x1="11029" y1="62857" x2="11029" y2="62857"/>
                        <a14:foregroundMark x1="10294" y1="69524" x2="10294" y2="69524"/>
                        <a14:foregroundMark x1="35294" y1="87619" x2="35294" y2="87619"/>
                        <a14:foregroundMark x1="29412" y1="93333" x2="29412" y2="93333"/>
                        <a14:foregroundMark x1="64706" y1="81905" x2="64706" y2="81905"/>
                        <a14:foregroundMark x1="69118" y1="87619" x2="69118" y2="87619"/>
                        <a14:foregroundMark x1="72794" y1="70476" x2="72794" y2="70476"/>
                        <a14:foregroundMark x1="80882" y1="64762" x2="80882" y2="64762"/>
                        <a14:foregroundMark x1="83088" y1="56190" x2="83088" y2="56190"/>
                        <a14:foregroundMark x1="72794" y1="26667" x2="72794" y2="26667"/>
                        <a14:foregroundMark x1="69118" y1="20000" x2="69118" y2="20000"/>
                        <a14:foregroundMark x1="62500" y1="30476" x2="62500" y2="30476"/>
                        <a14:foregroundMark x1="57353" y1="18095" x2="57353" y2="18095"/>
                        <a14:foregroundMark x1="54412" y1="36190" x2="54412" y2="36190"/>
                        <a14:foregroundMark x1="47794" y1="27619" x2="47794" y2="27619"/>
                        <a14:foregroundMark x1="43382" y1="19048" x2="43382" y2="19048"/>
                        <a14:foregroundMark x1="31618" y1="21905" x2="31618" y2="21905"/>
                        <a14:foregroundMark x1="34559" y1="30476" x2="34559" y2="30476"/>
                        <a14:foregroundMark x1="85294" y1="67619" x2="85294" y2="67619"/>
                        <a14:foregroundMark x1="81618" y1="44762" x2="81618" y2="44762"/>
                        <a14:foregroundMark x1="29412" y1="19048" x2="29412" y2="19048"/>
                        <a14:foregroundMark x1="61765" y1="79048" x2="61765" y2="79048"/>
                        <a14:foregroundMark x1="85294" y1="69524" x2="85294" y2="69524"/>
                        <a14:foregroundMark x1="85294" y1="59048" x2="85294" y2="59048"/>
                        <a14:foregroundMark x1="88235" y1="57143" x2="8823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88" y="1947961"/>
            <a:ext cx="103632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7143" l="2206" r="89706">
                        <a14:foregroundMark x1="41176" y1="44762" x2="41176" y2="44762"/>
                        <a14:foregroundMark x1="26471" y1="28571" x2="26471" y2="28571"/>
                        <a14:foregroundMark x1="17647" y1="19048" x2="17647" y2="19048"/>
                        <a14:foregroundMark x1="16912" y1="28571" x2="16912" y2="28571"/>
                        <a14:foregroundMark x1="15441" y1="41905" x2="15441" y2="41905"/>
                        <a14:foregroundMark x1="24265" y1="50476" x2="24265" y2="50476"/>
                        <a14:foregroundMark x1="9559" y1="46667" x2="9559" y2="46667"/>
                        <a14:foregroundMark x1="11029" y1="62857" x2="11029" y2="62857"/>
                        <a14:foregroundMark x1="10294" y1="69524" x2="10294" y2="69524"/>
                        <a14:foregroundMark x1="35294" y1="87619" x2="35294" y2="87619"/>
                        <a14:foregroundMark x1="29412" y1="93333" x2="29412" y2="93333"/>
                        <a14:foregroundMark x1="64706" y1="81905" x2="64706" y2="81905"/>
                        <a14:foregroundMark x1="69118" y1="87619" x2="69118" y2="87619"/>
                        <a14:foregroundMark x1="72794" y1="70476" x2="72794" y2="70476"/>
                        <a14:foregroundMark x1="80882" y1="64762" x2="80882" y2="64762"/>
                        <a14:foregroundMark x1="83088" y1="56190" x2="83088" y2="56190"/>
                        <a14:foregroundMark x1="72794" y1="26667" x2="72794" y2="26667"/>
                        <a14:foregroundMark x1="69118" y1="20000" x2="69118" y2="20000"/>
                        <a14:foregroundMark x1="62500" y1="30476" x2="62500" y2="30476"/>
                        <a14:foregroundMark x1="57353" y1="18095" x2="57353" y2="18095"/>
                        <a14:foregroundMark x1="54412" y1="36190" x2="54412" y2="36190"/>
                        <a14:foregroundMark x1="47794" y1="27619" x2="47794" y2="27619"/>
                        <a14:foregroundMark x1="43382" y1="19048" x2="43382" y2="19048"/>
                        <a14:foregroundMark x1="31618" y1="21905" x2="31618" y2="21905"/>
                        <a14:foregroundMark x1="34559" y1="30476" x2="34559" y2="30476"/>
                        <a14:foregroundMark x1="85294" y1="67619" x2="85294" y2="67619"/>
                        <a14:foregroundMark x1="81618" y1="44762" x2="81618" y2="44762"/>
                        <a14:foregroundMark x1="29412" y1="19048" x2="29412" y2="19048"/>
                        <a14:foregroundMark x1="61765" y1="79048" x2="61765" y2="79048"/>
                        <a14:foregroundMark x1="85294" y1="69524" x2="85294" y2="69524"/>
                        <a14:foregroundMark x1="85294" y1="59048" x2="85294" y2="59048"/>
                        <a14:foregroundMark x1="88235" y1="57143" x2="8823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39" y="1043166"/>
            <a:ext cx="103632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7143" l="2206" r="89706">
                        <a14:foregroundMark x1="41176" y1="44762" x2="41176" y2="44762"/>
                        <a14:foregroundMark x1="26471" y1="28571" x2="26471" y2="28571"/>
                        <a14:foregroundMark x1="17647" y1="19048" x2="17647" y2="19048"/>
                        <a14:foregroundMark x1="16912" y1="28571" x2="16912" y2="28571"/>
                        <a14:foregroundMark x1="15441" y1="41905" x2="15441" y2="41905"/>
                        <a14:foregroundMark x1="24265" y1="50476" x2="24265" y2="50476"/>
                        <a14:foregroundMark x1="9559" y1="46667" x2="9559" y2="46667"/>
                        <a14:foregroundMark x1="11029" y1="62857" x2="11029" y2="62857"/>
                        <a14:foregroundMark x1="10294" y1="69524" x2="10294" y2="69524"/>
                        <a14:foregroundMark x1="35294" y1="87619" x2="35294" y2="87619"/>
                        <a14:foregroundMark x1="29412" y1="93333" x2="29412" y2="93333"/>
                        <a14:foregroundMark x1="64706" y1="81905" x2="64706" y2="81905"/>
                        <a14:foregroundMark x1="69118" y1="87619" x2="69118" y2="87619"/>
                        <a14:foregroundMark x1="72794" y1="70476" x2="72794" y2="70476"/>
                        <a14:foregroundMark x1="80882" y1="64762" x2="80882" y2="64762"/>
                        <a14:foregroundMark x1="83088" y1="56190" x2="83088" y2="56190"/>
                        <a14:foregroundMark x1="72794" y1="26667" x2="72794" y2="26667"/>
                        <a14:foregroundMark x1="69118" y1="20000" x2="69118" y2="20000"/>
                        <a14:foregroundMark x1="62500" y1="30476" x2="62500" y2="30476"/>
                        <a14:foregroundMark x1="57353" y1="18095" x2="57353" y2="18095"/>
                        <a14:foregroundMark x1="54412" y1="36190" x2="54412" y2="36190"/>
                        <a14:foregroundMark x1="47794" y1="27619" x2="47794" y2="27619"/>
                        <a14:foregroundMark x1="43382" y1="19048" x2="43382" y2="19048"/>
                        <a14:foregroundMark x1="31618" y1="21905" x2="31618" y2="21905"/>
                        <a14:foregroundMark x1="34559" y1="30476" x2="34559" y2="30476"/>
                        <a14:foregroundMark x1="85294" y1="67619" x2="85294" y2="67619"/>
                        <a14:foregroundMark x1="81618" y1="44762" x2="81618" y2="44762"/>
                        <a14:foregroundMark x1="29412" y1="19048" x2="29412" y2="19048"/>
                        <a14:foregroundMark x1="61765" y1="79048" x2="61765" y2="79048"/>
                        <a14:foregroundMark x1="85294" y1="69524" x2="85294" y2="69524"/>
                        <a14:foregroundMark x1="85294" y1="59048" x2="85294" y2="59048"/>
                        <a14:foregroundMark x1="88235" y1="57143" x2="8823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99" y="1043166"/>
            <a:ext cx="103632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7143" l="2206" r="89706">
                        <a14:foregroundMark x1="41176" y1="44762" x2="41176" y2="44762"/>
                        <a14:foregroundMark x1="26471" y1="28571" x2="26471" y2="28571"/>
                        <a14:foregroundMark x1="17647" y1="19048" x2="17647" y2="19048"/>
                        <a14:foregroundMark x1="16912" y1="28571" x2="16912" y2="28571"/>
                        <a14:foregroundMark x1="15441" y1="41905" x2="15441" y2="41905"/>
                        <a14:foregroundMark x1="24265" y1="50476" x2="24265" y2="50476"/>
                        <a14:foregroundMark x1="9559" y1="46667" x2="9559" y2="46667"/>
                        <a14:foregroundMark x1="11029" y1="62857" x2="11029" y2="62857"/>
                        <a14:foregroundMark x1="10294" y1="69524" x2="10294" y2="69524"/>
                        <a14:foregroundMark x1="35294" y1="87619" x2="35294" y2="87619"/>
                        <a14:foregroundMark x1="29412" y1="93333" x2="29412" y2="93333"/>
                        <a14:foregroundMark x1="64706" y1="81905" x2="64706" y2="81905"/>
                        <a14:foregroundMark x1="69118" y1="87619" x2="69118" y2="87619"/>
                        <a14:foregroundMark x1="72794" y1="70476" x2="72794" y2="70476"/>
                        <a14:foregroundMark x1="80882" y1="64762" x2="80882" y2="64762"/>
                        <a14:foregroundMark x1="83088" y1="56190" x2="83088" y2="56190"/>
                        <a14:foregroundMark x1="72794" y1="26667" x2="72794" y2="26667"/>
                        <a14:foregroundMark x1="69118" y1="20000" x2="69118" y2="20000"/>
                        <a14:foregroundMark x1="62500" y1="30476" x2="62500" y2="30476"/>
                        <a14:foregroundMark x1="57353" y1="18095" x2="57353" y2="18095"/>
                        <a14:foregroundMark x1="54412" y1="36190" x2="54412" y2="36190"/>
                        <a14:foregroundMark x1="47794" y1="27619" x2="47794" y2="27619"/>
                        <a14:foregroundMark x1="43382" y1="19048" x2="43382" y2="19048"/>
                        <a14:foregroundMark x1="31618" y1="21905" x2="31618" y2="21905"/>
                        <a14:foregroundMark x1="34559" y1="30476" x2="34559" y2="30476"/>
                        <a14:foregroundMark x1="85294" y1="67619" x2="85294" y2="67619"/>
                        <a14:foregroundMark x1="81618" y1="44762" x2="81618" y2="44762"/>
                        <a14:foregroundMark x1="29412" y1="19048" x2="29412" y2="19048"/>
                        <a14:foregroundMark x1="61765" y1="79048" x2="61765" y2="79048"/>
                        <a14:foregroundMark x1="85294" y1="69524" x2="85294" y2="69524"/>
                        <a14:foregroundMark x1="85294" y1="59048" x2="85294" y2="59048"/>
                        <a14:foregroundMark x1="88235" y1="57143" x2="8823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77" y="1843266"/>
            <a:ext cx="103632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7143" l="2206" r="89706">
                        <a14:foregroundMark x1="41176" y1="44762" x2="41176" y2="44762"/>
                        <a14:foregroundMark x1="26471" y1="28571" x2="26471" y2="28571"/>
                        <a14:foregroundMark x1="17647" y1="19048" x2="17647" y2="19048"/>
                        <a14:foregroundMark x1="16912" y1="28571" x2="16912" y2="28571"/>
                        <a14:foregroundMark x1="15441" y1="41905" x2="15441" y2="41905"/>
                        <a14:foregroundMark x1="24265" y1="50476" x2="24265" y2="50476"/>
                        <a14:foregroundMark x1="9559" y1="46667" x2="9559" y2="46667"/>
                        <a14:foregroundMark x1="11029" y1="62857" x2="11029" y2="62857"/>
                        <a14:foregroundMark x1="10294" y1="69524" x2="10294" y2="69524"/>
                        <a14:foregroundMark x1="35294" y1="87619" x2="35294" y2="87619"/>
                        <a14:foregroundMark x1="29412" y1="93333" x2="29412" y2="93333"/>
                        <a14:foregroundMark x1="64706" y1="81905" x2="64706" y2="81905"/>
                        <a14:foregroundMark x1="69118" y1="87619" x2="69118" y2="87619"/>
                        <a14:foregroundMark x1="72794" y1="70476" x2="72794" y2="70476"/>
                        <a14:foregroundMark x1="80882" y1="64762" x2="80882" y2="64762"/>
                        <a14:foregroundMark x1="83088" y1="56190" x2="83088" y2="56190"/>
                        <a14:foregroundMark x1="72794" y1="26667" x2="72794" y2="26667"/>
                        <a14:foregroundMark x1="69118" y1="20000" x2="69118" y2="20000"/>
                        <a14:foregroundMark x1="62500" y1="30476" x2="62500" y2="30476"/>
                        <a14:foregroundMark x1="57353" y1="18095" x2="57353" y2="18095"/>
                        <a14:foregroundMark x1="54412" y1="36190" x2="54412" y2="36190"/>
                        <a14:foregroundMark x1="47794" y1="27619" x2="47794" y2="27619"/>
                        <a14:foregroundMark x1="43382" y1="19048" x2="43382" y2="19048"/>
                        <a14:foregroundMark x1="31618" y1="21905" x2="31618" y2="21905"/>
                        <a14:foregroundMark x1="34559" y1="30476" x2="34559" y2="30476"/>
                        <a14:foregroundMark x1="85294" y1="67619" x2="85294" y2="67619"/>
                        <a14:foregroundMark x1="81618" y1="44762" x2="81618" y2="44762"/>
                        <a14:foregroundMark x1="29412" y1="19048" x2="29412" y2="19048"/>
                        <a14:foregroundMark x1="61765" y1="79048" x2="61765" y2="79048"/>
                        <a14:foregroundMark x1="85294" y1="69524" x2="85294" y2="69524"/>
                        <a14:foregroundMark x1="85294" y1="59048" x2="85294" y2="59048"/>
                        <a14:foregroundMark x1="88235" y1="57143" x2="8823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69" y="1043166"/>
            <a:ext cx="103632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14"/>
          <p:cNvSpPr/>
          <p:nvPr/>
        </p:nvSpPr>
        <p:spPr>
          <a:xfrm rot="16200000">
            <a:off x="-1491739" y="2458410"/>
            <a:ext cx="3153427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https://br.pinterest.com/pin/41165784080804371/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56603" y="344448"/>
            <a:ext cx="522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AJUDE JOÃO A EXTERMINAR TODOS OS MOSQUITOS DA DENGUE.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992242" y="3110507"/>
            <a:ext cx="4665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QUANTOS MOSQUITOS JOÃO EXTERMINOU?</a:t>
            </a:r>
          </a:p>
          <a:p>
            <a:pPr algn="ctr"/>
            <a:r>
              <a:rPr lang="pt-BR" sz="1000" dirty="0"/>
              <a:t>(</a:t>
            </a:r>
            <a:r>
              <a:rPr lang="pt-BR" sz="1000" dirty="0" smtClean="0"/>
              <a:t>ESCREVA O NUMERAL EM UMA FOLHA)</a:t>
            </a:r>
            <a:endParaRPr lang="pt-BR" sz="10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97" y="1298905"/>
            <a:ext cx="1310400" cy="1843200"/>
          </a:xfrm>
          <a:prstGeom prst="rect">
            <a:avLst/>
          </a:prstGeom>
        </p:spPr>
      </p:pic>
      <p:pic>
        <p:nvPicPr>
          <p:cNvPr id="20" name="Imagem 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12" y="2243316"/>
            <a:ext cx="2138852" cy="102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3776472" y="3675888"/>
            <a:ext cx="1435377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ndulado 2"/>
          <p:cNvSpPr/>
          <p:nvPr/>
        </p:nvSpPr>
        <p:spPr>
          <a:xfrm rot="20007405">
            <a:off x="1041328" y="459347"/>
            <a:ext cx="1470785" cy="8683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1</a:t>
            </a:r>
            <a:endParaRPr lang="pt-BR" dirty="0">
              <a:solidFill>
                <a:srgbClr val="EB22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501343" y="557784"/>
            <a:ext cx="661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OBSERVE A PALAVRA EM DESTAQUE E ESCREVA EM UMA FOLHA O QUE SE PEDE: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3758118" y="1257798"/>
            <a:ext cx="2377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DENGUE</a:t>
            </a:r>
            <a:endParaRPr lang="pt-B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1131" y="2332625"/>
            <a:ext cx="6562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QUANTAS LETRAS TEM A PALAVRA?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QUAL É A PRIMEIRA LETRA DA PALAVRA?</a:t>
            </a:r>
          </a:p>
          <a:p>
            <a:endParaRPr lang="pt-BR" sz="1800" dirty="0" smtClean="0"/>
          </a:p>
          <a:p>
            <a:endParaRPr lang="pt-BR" sz="1800" dirty="0"/>
          </a:p>
          <a:p>
            <a:r>
              <a:rPr lang="pt-BR" sz="1800" dirty="0" smtClean="0"/>
              <a:t>QUAL </a:t>
            </a:r>
            <a:r>
              <a:rPr lang="pt-BR" sz="1800" dirty="0"/>
              <a:t>É</a:t>
            </a:r>
            <a:r>
              <a:rPr lang="pt-BR" sz="1800" dirty="0" smtClean="0"/>
              <a:t> A ÚLTIMA LETRA?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413316" y="2420549"/>
            <a:ext cx="542341" cy="3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38970" y="3155750"/>
            <a:ext cx="530352" cy="37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106702" y="4038648"/>
            <a:ext cx="548640" cy="32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Ondulado 1"/>
          <p:cNvSpPr/>
          <p:nvPr/>
        </p:nvSpPr>
        <p:spPr>
          <a:xfrm rot="20193209">
            <a:off x="395653" y="980391"/>
            <a:ext cx="1380392" cy="91932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2</a:t>
            </a:r>
            <a:endParaRPr lang="pt-BR" dirty="0">
              <a:solidFill>
                <a:srgbClr val="EB2264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986" y="2741924"/>
            <a:ext cx="1329470" cy="217254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5400000">
            <a:off x="8277096" y="2945374"/>
            <a:ext cx="1518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3"/>
              </a:rPr>
              <a:t>https://www.vectorstock.com/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5368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49400" y="553915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NOME DO MOSQUITO QUE TRANSMITE A DENGUE É: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24554" y="1028700"/>
            <a:ext cx="3103683" cy="505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b="1" dirty="0">
                <a:ln/>
                <a:solidFill>
                  <a:srgbClr val="65BB48"/>
                </a:solidFill>
                <a:cs typeface="Arial"/>
              </a:rPr>
              <a:t>AEDES AEGYPTI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88046" y="1850406"/>
            <a:ext cx="799610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ESTE MESMO MOSQUITO TRANSMITE TAMBÉM OUTRAS DOENÇAS COMO</a:t>
            </a:r>
          </a:p>
          <a:p>
            <a:pPr algn="ctr"/>
            <a:r>
              <a:rPr lang="pt-BR" sz="1600" dirty="0" smtClean="0"/>
              <a:t>A CHIKUNGUNYA E </a:t>
            </a:r>
            <a:r>
              <a:rPr lang="pt-BR" sz="1600" dirty="0"/>
              <a:t>O</a:t>
            </a:r>
            <a:r>
              <a:rPr lang="pt-BR" sz="1600" dirty="0" smtClean="0"/>
              <a:t> ZIKA VÍRUS.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sz="1600" dirty="0" smtClean="0"/>
              <a:t>NUMA FOLHA ESCREVA O SEU NOME. SE VOCÊ NÃO CONSEGUIR ESCREVER</a:t>
            </a:r>
          </a:p>
          <a:p>
            <a:pPr algn="ctr"/>
            <a:r>
              <a:rPr lang="pt-BR" sz="1600" dirty="0" smtClean="0"/>
              <a:t>SOZINHO, PEÇA QUE UM ADULTO ESCREVA E TENTE COPIAR.</a:t>
            </a:r>
            <a:endParaRPr lang="pt-BR" sz="1600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62351" y="3683978"/>
            <a:ext cx="3371296" cy="773723"/>
          </a:xfrm>
          <a:prstGeom prst="rect">
            <a:avLst/>
          </a:prstGeom>
          <a:solidFill>
            <a:srgbClr val="F9C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Ondulado 1"/>
          <p:cNvSpPr/>
          <p:nvPr/>
        </p:nvSpPr>
        <p:spPr>
          <a:xfrm rot="19802616">
            <a:off x="456059" y="704794"/>
            <a:ext cx="1380392" cy="82170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3</a:t>
            </a:r>
            <a:endParaRPr lang="pt-BR" dirty="0">
              <a:solidFill>
                <a:srgbClr val="EB2264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1" y="3303469"/>
            <a:ext cx="1154789" cy="183363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5400000">
            <a:off x="8447816" y="2927624"/>
            <a:ext cx="11769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3"/>
              </a:rPr>
              <a:t>https://br.freepik.com/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538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3407" y="742219"/>
            <a:ext cx="6919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 MOSQUITO DA DENGUE GOSTA DE ÁGUA PARADA, SEJA ELA LIMPA OU SUJA.</a:t>
            </a:r>
          </a:p>
          <a:p>
            <a:pPr algn="ctr"/>
            <a:endParaRPr lang="pt-BR" sz="1600" dirty="0"/>
          </a:p>
          <a:p>
            <a:pPr algn="ctr"/>
            <a:r>
              <a:rPr lang="pt-BR" sz="1600" dirty="0" smtClean="0"/>
              <a:t>POR ISSO NÃO DEVEMOS DEIXAR QUE ACUMULE ÁGUA EM PNEUS, GARRAFAS VAZIAS, LONAS, VASOS DE PLANTAS, PISCINAS SEM USO E SEM MANUTENÇÃO, E ATÉ MESMO EM RECIPIENTES PEQUENOS, COMO TAMPAS DE GARRAFAS.</a:t>
            </a:r>
          </a:p>
          <a:p>
            <a:pPr algn="ctr"/>
            <a:r>
              <a:rPr lang="pt-BR" sz="1600" dirty="0" smtClean="0"/>
              <a:t> </a:t>
            </a:r>
          </a:p>
          <a:p>
            <a:pPr algn="ctr"/>
            <a:r>
              <a:rPr lang="pt-BR" sz="1600" dirty="0" smtClean="0"/>
              <a:t>ESSE MOSQUITO SE PARECE COM O PERNILONGO. A DIFERENÇA É QUE POSSUI O CORPO PRETO COM LISTRAS BRANCAS.</a:t>
            </a:r>
          </a:p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ELE PICA PRINCIPALMENTE DURANTE O DIA.</a:t>
            </a:r>
            <a:endParaRPr lang="pt-BR" sz="1600" dirty="0"/>
          </a:p>
        </p:txBody>
      </p:sp>
      <p:pic>
        <p:nvPicPr>
          <p:cNvPr id="1026" name="Picture 2" descr="LIVRO ELETRÔNICO DA VIDA DO BLOGUINHO CIEP 01.02.502 AVENIDA DOS DESFILES I: PROJETO “DENGUE: VAMOS ACABAR COM ISSO-DIGA SIM A SAÚDE!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14" y="3474960"/>
            <a:ext cx="1608993" cy="1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 rot="5400000">
            <a:off x="7533623" y="2310182"/>
            <a:ext cx="322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  <a:p>
            <a:r>
              <a:rPr lang="pt-BR" sz="600" dirty="0">
                <a:solidFill>
                  <a:schemeClr val="bg2"/>
                </a:solidFill>
              </a:rPr>
              <a:t>http://jornalzinhociep502.blogspot.com.br/p/projeto-dengue-vamos-acabar-com-isso.html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810" y="3834159"/>
            <a:ext cx="999831" cy="1207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92724" y="1580369"/>
            <a:ext cx="1302440" cy="1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27" y="1101106"/>
            <a:ext cx="3821357" cy="3971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6750278" y="307490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2"/>
                </a:solidFill>
              </a:rPr>
              <a:t>https://www.smartkids.com.br/atividade/prevenindo-dengue-local-foco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84313" y="454775"/>
            <a:ext cx="504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VAMOS AJUDAR KID A ELIMINAR TODOS OS FOCOS DO MOSQUITO AEDES AEGYPTI? APONTE E DIGA OS LOCAIS ONDE PODE HAVER FOCOS.</a:t>
            </a:r>
            <a:endParaRPr lang="pt-BR" sz="1200" dirty="0"/>
          </a:p>
        </p:txBody>
      </p:sp>
      <p:sp>
        <p:nvSpPr>
          <p:cNvPr id="2" name="Ondulado 1"/>
          <p:cNvSpPr/>
          <p:nvPr/>
        </p:nvSpPr>
        <p:spPr>
          <a:xfrm rot="20139377">
            <a:off x="616575" y="639323"/>
            <a:ext cx="1450730" cy="8264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4</a:t>
            </a:r>
            <a:endParaRPr lang="pt-BR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374</Words>
  <Application>Microsoft Office PowerPoint</Application>
  <PresentationFormat>Apresentação na tela (16:9)</PresentationFormat>
  <Paragraphs>73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Nixie One</vt:lpstr>
      <vt:lpstr>Times New Roman</vt:lpstr>
      <vt:lpstr>Varela Round</vt:lpstr>
      <vt:lpstr>Wingdings</vt:lpstr>
      <vt:lpstr>Puck template</vt:lpstr>
      <vt:lpstr>Apresentação do PowerPoint</vt:lpstr>
      <vt:lpstr>Apresentação do PowerPoint</vt:lpstr>
      <vt:lpstr>       OLÁ CRIANÇAS! ESTAMOS EM ALERTA GERAL CONTRA O MOSQUITO AEDES AEGYPTI. UM SÓ MOSQUITO QUE NOS TRANSMITE ATÉ TRÊS DOENÇAS. DENGUE, ZIKA E CHIKUNGUNYA.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CONHECER O NOSSO CORPO?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smec17</dc:creator>
  <cp:lastModifiedBy>smec01</cp:lastModifiedBy>
  <cp:revision>47</cp:revision>
  <dcterms:modified xsi:type="dcterms:W3CDTF">2020-06-25T13:34:27Z</dcterms:modified>
</cp:coreProperties>
</file>