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57" r:id="rId4"/>
    <p:sldId id="261" r:id="rId5"/>
    <p:sldId id="258" r:id="rId6"/>
    <p:sldId id="259" r:id="rId7"/>
    <p:sldId id="271" r:id="rId8"/>
    <p:sldId id="260" r:id="rId9"/>
    <p:sldId id="262" r:id="rId10"/>
    <p:sldId id="263" r:id="rId11"/>
    <p:sldId id="265" r:id="rId12"/>
    <p:sldId id="264" r:id="rId13"/>
    <p:sldId id="266" r:id="rId14"/>
    <p:sldId id="269" r:id="rId15"/>
    <p:sldId id="268" r:id="rId16"/>
    <p:sldId id="26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665"/>
    <a:srgbClr val="FF6600"/>
    <a:srgbClr val="008000"/>
    <a:srgbClr val="EF1C25"/>
    <a:srgbClr val="FE592C"/>
    <a:srgbClr val="FF3300"/>
    <a:srgbClr val="5F93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0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12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9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3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93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55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54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3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7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daprofessoraedivania.blogspot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r.pinteres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r.freepik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rtalescolainfantil.blogspo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rtalescolainfantil.blogspo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2" y="3907069"/>
            <a:ext cx="1690997" cy="23379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898" y="638102"/>
            <a:ext cx="1469145" cy="2179129"/>
          </a:xfrm>
          <a:prstGeom prst="rect">
            <a:avLst/>
          </a:prstGeom>
        </p:spPr>
      </p:pic>
      <p:pic>
        <p:nvPicPr>
          <p:cNvPr id="9" name="Picture 2" descr="https://1.bp.blogspot.com/-MmjSbgTZ61M/Ue2pW6byt7I/AAAAAAAAkw0/jhcKZTct3D4/s1600/personagens+folclore+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2" y="638102"/>
            <a:ext cx="1314479" cy="18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66779" y="2351343"/>
            <a:ext cx="6160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INFANTIL</a:t>
            </a:r>
          </a:p>
          <a:p>
            <a:pPr algn="ctr"/>
            <a:endParaRPr lang="pt-BR" sz="3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 4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78330" y="5076034"/>
            <a:ext cx="83371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  <a:p>
            <a:pPr algn="ctr"/>
            <a:r>
              <a:rPr lang="pt-BR" sz="23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11" name="Imagem 10" descr="Brasã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23" y="486301"/>
            <a:ext cx="1398561" cy="154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2" y="3405187"/>
            <a:ext cx="104775" cy="476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793" y="3907069"/>
            <a:ext cx="1906571" cy="26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8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1" y="437222"/>
            <a:ext cx="8139830" cy="6014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2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 rot="5400000">
            <a:off x="10809265" y="3537513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pt-BR" sz="800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blogdaprofessoraedivania.blogspot.com</a:t>
            </a:r>
            <a:endParaRPr lang="pt-BR" dirty="0"/>
          </a:p>
        </p:txBody>
      </p:sp>
      <p:sp>
        <p:nvSpPr>
          <p:cNvPr id="7" name="Ondulado 6"/>
          <p:cNvSpPr/>
          <p:nvPr/>
        </p:nvSpPr>
        <p:spPr>
          <a:xfrm rot="1098112">
            <a:off x="9405743" y="1138568"/>
            <a:ext cx="1492457" cy="94599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5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978" y="379672"/>
            <a:ext cx="5328914" cy="613539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62400" y="3227294"/>
            <a:ext cx="303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33A665"/>
                </a:solidFill>
              </a:rPr>
              <a:t>FAÇA EM UMA FOLHA</a:t>
            </a:r>
            <a:r>
              <a:rPr lang="pt-BR" dirty="0" smtClean="0">
                <a:solidFill>
                  <a:srgbClr val="33A665"/>
                </a:solidFill>
              </a:rPr>
              <a:t>.</a:t>
            </a:r>
            <a:endParaRPr lang="pt-BR" dirty="0">
              <a:solidFill>
                <a:srgbClr val="33A6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75" y="458498"/>
            <a:ext cx="5465042" cy="59721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5400000">
            <a:off x="11097804" y="3929160"/>
            <a:ext cx="1693092" cy="214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pt-B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onlinecursosgratuitos.com</a:t>
            </a:r>
            <a:endParaRPr lang="pt-BR" sz="8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27847" y="2098382"/>
            <a:ext cx="4110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FF3300"/>
                </a:solidFill>
              </a:rPr>
              <a:t>PASSE O DEDINHO E DESCUBRA O CAMINHO...</a:t>
            </a:r>
            <a:endParaRPr lang="pt-BR" sz="2400" dirty="0">
              <a:solidFill>
                <a:srgbClr val="FF3300"/>
              </a:solidFill>
            </a:endParaRPr>
          </a:p>
        </p:txBody>
      </p:sp>
      <p:sp>
        <p:nvSpPr>
          <p:cNvPr id="9" name="Ondulado 8"/>
          <p:cNvSpPr/>
          <p:nvPr/>
        </p:nvSpPr>
        <p:spPr>
          <a:xfrm rot="871206">
            <a:off x="9799748" y="649897"/>
            <a:ext cx="1456146" cy="9826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87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767" y="1280485"/>
            <a:ext cx="4981575" cy="52313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0469" y="352700"/>
            <a:ext cx="812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 smtClean="0">
                <a:solidFill>
                  <a:srgbClr val="FF0000"/>
                </a:solidFill>
              </a:rPr>
              <a:t>DESENHE E PINTE, EM UMA FOLHA, UM QUADRADINHO PARA CADA LETRA DAS PALAVRAS ABAIXO:</a:t>
            </a:r>
            <a:endParaRPr lang="pt-BR" sz="2300" dirty="0">
              <a:solidFill>
                <a:srgbClr val="FF0000"/>
              </a:solidFill>
            </a:endParaRPr>
          </a:p>
        </p:txBody>
      </p:sp>
      <p:sp>
        <p:nvSpPr>
          <p:cNvPr id="8" name="Ondulado 7"/>
          <p:cNvSpPr/>
          <p:nvPr/>
        </p:nvSpPr>
        <p:spPr>
          <a:xfrm rot="971482">
            <a:off x="9655355" y="1171326"/>
            <a:ext cx="1395167" cy="8955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7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 rot="5400000">
            <a:off x="11075640" y="4183410"/>
            <a:ext cx="1693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https://onlinecursosgratuitos.com</a:t>
            </a:r>
            <a:endParaRPr lang="pt-B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9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20" y="4882947"/>
            <a:ext cx="4046792" cy="16331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012" y="1127850"/>
            <a:ext cx="4406067" cy="17070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433" y="2885635"/>
            <a:ext cx="3981157" cy="187478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18094" y="473370"/>
            <a:ext cx="723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APONTE A RESPOSTA CORRETA PARA CADA ADIVINHA.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 rot="16200000">
            <a:off x="-680049" y="4405360"/>
            <a:ext cx="17251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http://www.mestredosaber.com.br</a:t>
            </a:r>
            <a:endParaRPr lang="pt-B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ndulado 10"/>
          <p:cNvSpPr/>
          <p:nvPr/>
        </p:nvSpPr>
        <p:spPr>
          <a:xfrm rot="859833">
            <a:off x="9473849" y="1022327"/>
            <a:ext cx="1537839" cy="9901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8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 rot="5400000">
            <a:off x="11129566" y="4199440"/>
            <a:ext cx="17251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http://www.mestredosaber.com.br</a:t>
            </a:r>
            <a:endParaRPr lang="pt-B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35106" y="489012"/>
            <a:ext cx="998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EF1C25"/>
                </a:solidFill>
              </a:rPr>
              <a:t>COMPLETE COM OS NÚMEROS QUE FALTAM, DE ACORDO COM A PARLENDA...</a:t>
            </a:r>
            <a:endParaRPr lang="pt-BR" sz="2400" dirty="0">
              <a:solidFill>
                <a:srgbClr val="EF1C25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 rot="5400000">
            <a:off x="10931073" y="3633693"/>
            <a:ext cx="20778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http://www.aartedeensinareaprender.com</a:t>
            </a:r>
            <a:endParaRPr lang="pt-B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ndulado 7"/>
          <p:cNvSpPr/>
          <p:nvPr/>
        </p:nvSpPr>
        <p:spPr>
          <a:xfrm rot="1355129">
            <a:off x="9782166" y="1477777"/>
            <a:ext cx="1587587" cy="95654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9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814" y="969182"/>
            <a:ext cx="4801877" cy="55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050" name="Picture 2" descr="Desenho De Sereia, Pintados à Mão, Ilustração, Sereia PNG e veto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08" y="1611983"/>
            <a:ext cx="2653613" cy="47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3761296" y="1253766"/>
            <a:ext cx="4543718" cy="2215299"/>
          </a:xfrm>
          <a:prstGeom prst="wedgeEllipseCallout">
            <a:avLst>
              <a:gd name="adj1" fmla="val -46521"/>
              <a:gd name="adj2" fmla="val 412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ATÉ A BREVE!</a:t>
            </a:r>
          </a:p>
          <a:p>
            <a:pPr algn="ctr"/>
            <a:endParaRPr lang="pt-BR" sz="2400" dirty="0">
              <a:solidFill>
                <a:srgbClr val="FF0000"/>
              </a:solidFill>
            </a:endParaRP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UM GRANDE ABRAÇO VIRTUAL A TODOS VOCÊS...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 rot="5400000">
            <a:off x="8944142" y="640934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pt-B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pt.pngtree.com</a:t>
            </a:r>
            <a:endParaRPr lang="pt-B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7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766" y="1623645"/>
            <a:ext cx="8189101" cy="49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7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7" name="Imagem 6" descr="http://2.bp.blogspot.com/-olwIgqBE8qs/UC1g-lUvGuI/AAAAAAAAUUc/R_B2m9Hm83A/s640/VOC%C3%8A+SABE+O+QUE+%C3%89+FOLCLORE+LUIZ+GONZAGA+ATIVIDAD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70" y="382270"/>
            <a:ext cx="4315460" cy="6093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99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3776" y="1841898"/>
            <a:ext cx="74769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FOLCLORE É O CONJUNTO DE TRADIÇÕES E CRENÇAS POPULARES EM FORMA DE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PROVÉRBIOS,CONTOS E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CANÇÕES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CONHECE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TRAVA-LÍNGUAS, CANTIGAS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NINAR,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ADIVINHAS, PARLENDAS, BRINCADEIRAS 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PIÃO, PETECA,CAVALINHO DE PAU, BOLA DE MEIA, BONECA DE PANO?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 ISSO É FOLCLORE!</a:t>
            </a:r>
            <a:endParaRPr lang="pt-BR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O QUE É FOLCLORE? | O FOLCLORE BRASILEI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77" y="736282"/>
            <a:ext cx="3681352" cy="36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5400000">
            <a:off x="11172375" y="3867893"/>
            <a:ext cx="15632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http://soatividades.com</a:t>
            </a:r>
            <a:endParaRPr lang="pt-B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367" y="408046"/>
            <a:ext cx="7612889" cy="53922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5400000">
            <a:off x="11360400" y="4277786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https://br.pinterest.com/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9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4241" y="2191996"/>
            <a:ext cx="420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APONTE  A PRIMEIRA LETRA DA PALAVRA: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4241" y="3615024"/>
            <a:ext cx="409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APONTE A ÚLTIMA LETRA DA PALAVRA: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4241" y="5141491"/>
            <a:ext cx="502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APONTE A LETRA QUE SE REPETE NA PALAVRA: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 rot="5400000">
            <a:off x="10994905" y="3881569"/>
            <a:ext cx="1941557" cy="22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u="sng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</a:t>
            </a:r>
            <a:r>
              <a:rPr lang="pt-BR" sz="800" u="sng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portalescolainfantil.blogspot.com</a:t>
            </a:r>
            <a:endParaRPr lang="pt-BR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ndulado 12"/>
          <p:cNvSpPr/>
          <p:nvPr/>
        </p:nvSpPr>
        <p:spPr>
          <a:xfrm rot="1003446">
            <a:off x="9225753" y="1178990"/>
            <a:ext cx="1464403" cy="81964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1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470951" y="544401"/>
            <a:ext cx="3424335" cy="11079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GALINHA</a:t>
            </a:r>
            <a:endParaRPr lang="pt-BR" sz="6600" b="1" cap="none" spc="0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Galinha dos desenhos animados e seus três ovos | Vetor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13" y="3753089"/>
            <a:ext cx="2465077" cy="270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830073" y="2626511"/>
            <a:ext cx="401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pt-B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pt-BR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pt-B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54241" y="4211682"/>
            <a:ext cx="4015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pt-B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pt-B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endParaRPr lang="pt-BR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30073" y="5598055"/>
            <a:ext cx="4015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pt-B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pt-B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endParaRPr lang="pt-BR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 rot="5400000">
            <a:off x="11378262" y="2398404"/>
            <a:ext cx="11881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https://br.freepik.com</a:t>
            </a:r>
            <a:r>
              <a:rPr lang="pt-BR" sz="800" dirty="0">
                <a:hlinkClick r:id="rId4"/>
              </a:rPr>
              <a:t>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52583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363" y="954092"/>
            <a:ext cx="4521866" cy="539650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0788" y="1500760"/>
            <a:ext cx="3668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APONTE O NÚMERO QUE CORRESPONDE COM A QUANTIDADE DE OVOS...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ndulado 6"/>
          <p:cNvSpPr/>
          <p:nvPr/>
        </p:nvSpPr>
        <p:spPr>
          <a:xfrm rot="876014">
            <a:off x="9957955" y="795869"/>
            <a:ext cx="1479900" cy="9233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2</a:t>
            </a:r>
            <a:endParaRPr lang="pt-BR" dirty="0"/>
          </a:p>
        </p:txBody>
      </p:sp>
      <p:pic>
        <p:nvPicPr>
          <p:cNvPr id="4098" name="Picture 2" descr="Lâmpada Engraçada Dos Desenhos Animados, Apontando O Dedo em 2020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4" y="3394145"/>
            <a:ext cx="2291414" cy="31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 explicativo em elipse 7"/>
          <p:cNvSpPr/>
          <p:nvPr/>
        </p:nvSpPr>
        <p:spPr>
          <a:xfrm>
            <a:off x="424206" y="1300899"/>
            <a:ext cx="3764896" cy="1640264"/>
          </a:xfrm>
          <a:prstGeom prst="wedgeEllipseCallout">
            <a:avLst>
              <a:gd name="adj1" fmla="val -51"/>
              <a:gd name="adj2" fmla="val 658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5400000">
            <a:off x="9100527" y="6122804"/>
            <a:ext cx="568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pt-BR" sz="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br.freepik.com</a:t>
            </a:r>
            <a:endParaRPr lang="pt-BR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6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66" y="1924166"/>
            <a:ext cx="5671325" cy="45909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3001" y="502196"/>
            <a:ext cx="749430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 OS OVOS DAS GALINHAS E REGISTRE A QUANTIDADE EM UMA FOLHA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 rot="5400000">
            <a:off x="10936501" y="3913382"/>
            <a:ext cx="1970411" cy="214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http://portalescolainfantil.blogspot.com/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ndulado 7"/>
          <p:cNvSpPr/>
          <p:nvPr/>
        </p:nvSpPr>
        <p:spPr>
          <a:xfrm rot="756289">
            <a:off x="9681328" y="832991"/>
            <a:ext cx="1574277" cy="95210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133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998" y="1700167"/>
            <a:ext cx="4552950" cy="47148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5400000">
            <a:off x="11007898" y="4006606"/>
            <a:ext cx="1970411" cy="214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http://portalescolainfantil.blogspot.com/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2455" y="456771"/>
            <a:ext cx="764513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DESENHE E PINTE, EM UMA FOLHA , A QUANTIDADE CONFORME O NUMERAL.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ndulado 7"/>
          <p:cNvSpPr/>
          <p:nvPr/>
        </p:nvSpPr>
        <p:spPr>
          <a:xfrm rot="936319">
            <a:off x="9619155" y="868214"/>
            <a:ext cx="1507385" cy="9364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321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smec37</dc:creator>
  <cp:lastModifiedBy>smec01</cp:lastModifiedBy>
  <cp:revision>27</cp:revision>
  <dcterms:created xsi:type="dcterms:W3CDTF">2020-07-29T14:44:33Z</dcterms:created>
  <dcterms:modified xsi:type="dcterms:W3CDTF">2020-08-13T13:17:09Z</dcterms:modified>
</cp:coreProperties>
</file>