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9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4" r:id="rId15"/>
    <p:sldId id="273" r:id="rId16"/>
    <p:sldId id="267" r:id="rId1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Espaço Reservado para o Número do Slid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8" name="Retângulo arredond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09/01/2016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log.saude.gov.br/index.php/35091-faltam-cinco-dias-para-a-mobilizacao-nacional-contra-a-dengue-e-a-chikunguny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ividadeseducativas.com.br/index.php?id=13423" TargetMode="External"/><Relationship Id="rId2" Type="http://schemas.openxmlformats.org/officeDocument/2006/relationships/hyperlink" Target="http://www.escolagames.com.br/jogos/guerraAoMosquito/?deviceType=computer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iasaude.com.br/noticias/dicas-para-combater-a-dengue-00007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iasaude.com.br/noticias/dicas-para-combater-a-dengue-00007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9584" y="1391605"/>
            <a:ext cx="7556025" cy="2793906"/>
          </a:xfrm>
        </p:spPr>
        <p:txBody>
          <a:bodyPr rtlCol="0">
            <a:norm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5º ano</a:t>
            </a:r>
            <a:r>
              <a:rPr lang="pt-BR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1270" y="5883001"/>
            <a:ext cx="8342553" cy="838200"/>
          </a:xfrm>
        </p:spPr>
        <p:txBody>
          <a:bodyPr rtlCol="0"/>
          <a:lstStyle/>
          <a:p>
            <a:pPr algn="ctr" rtl="0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 rtl="0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68" y="409903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85" y="313630"/>
            <a:ext cx="9973920" cy="49381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85" y="791529"/>
            <a:ext cx="10590270" cy="49518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805" y="5766554"/>
            <a:ext cx="495647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50930" y="898902"/>
            <a:ext cx="109231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Atividade</a:t>
            </a:r>
            <a:r>
              <a:rPr kumimoji="0" lang="pt-BR" sz="1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 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horário 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publicação no EPTV ?</a:t>
            </a:r>
            <a:r>
              <a:rPr kumimoji="0" lang="pt-BR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b="1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____________________________________________________________________________________________________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Quantos casos foram detectados com a doença, nas 3 cidades citadas na reportagem?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 </a:t>
            </a: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043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9956" y="410971"/>
            <a:ext cx="103297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Atividade 02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Escreva por extenso 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números 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casos de dengue notificados, na reportagem, de cada cidade.</a:t>
            </a:r>
            <a:b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Campo Belo: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Itajubá: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</a:t>
            </a:r>
            <a:b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Alfenas: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</a:t>
            </a: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968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1249" y="608876"/>
            <a:ext cx="106345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Atividade 03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</a:t>
            </a:r>
            <a:r>
              <a:rPr kumimoji="0" lang="pt-BR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diferença entre os casos de dengue entre Campo Belo e Alfenas?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 </a:t>
            </a:r>
            <a:b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 é 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total de casos de Itajubá e Alfenas?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 </a:t>
            </a:r>
            <a:b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os casos de dengue de Campo Belo e Itajubá.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</a:t>
            </a: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7988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656" y="100208"/>
            <a:ext cx="3700593" cy="7139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06" y="598981"/>
            <a:ext cx="9730059" cy="583437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377863" y="6210396"/>
            <a:ext cx="9106422" cy="53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pt-BR" sz="1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Fonte: http://www.blog.saude.gov.br/index.php/35091-faltam-cinco-dias-para-a-mobilizacao-nacional-contra-a-dengue-e-a-chikungunya</a:t>
            </a:r>
            <a:endParaRPr lang="pt-B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9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488" y="678512"/>
            <a:ext cx="1189555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t-BR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SUGESTÕES DE JOGOS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pt-BR" sz="28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Jogo: Guerra ao mosquito                                                                  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http://www.escolagames.com.br/jogos/guerraAoMosquito/?deviceType=computer</a:t>
            </a: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pt-BR" sz="28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Quiz: Dengue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https://www.atividadeseducativas.com.br/index.php?id=13423</a:t>
            </a: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4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342" y="2424731"/>
            <a:ext cx="6858000" cy="10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ofessora fica no quadro-negro. | Ve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389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972910" y="1245475"/>
            <a:ext cx="695259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</a:t>
            </a: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</a:p>
          <a:p>
            <a:pPr algn="just"/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endParaRPr lang="pt-BR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87890" y="150312"/>
            <a:ext cx="118496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Querida aluna e querido aluno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Em tempos de pandemia sua vida está bem diferente, não é mesmo? Precisamos ficar em casa nos  protegendo  e cuidando das  pessoas que amamos.  Para que você continue aprendendo, preparamos um material bem legal  que você poderá aprender e se divertir.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Segue algumas dicas importantes para  seus para que você tenha uma rotina diária de estudos. 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Estude todos os dias um pouquinho;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Se possível tenha um lugar silencioso para seus estudos;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Solicite a ajuda de sua família ou algum adulto;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Resolva as atividades de Português e de Matemática com bastante atenção;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Para ficar cada vez melhor e bem informado, sempre que possível pratique a leitura  através de um livro ou outras formas de leitura de seu interesse.</a:t>
            </a:r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2128" y="955284"/>
            <a:ext cx="1127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O que é dengue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18833" y="2030277"/>
            <a:ext cx="9020014" cy="195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dengue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 é uma doença causada por um vírus, o qual é transmitido pela picada do mosquito Aedes aegypti. Os sintomas incluem febre, dores no corpo, dor de cabeça e manchas avermelhadas. Manifestações hemorrágicas, quando ocorrem, podem indicar um caso mais grave da infecção.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05193" y="6488668"/>
            <a:ext cx="7981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latin typeface="Times New Roman" pitchFamily="18" charset="0"/>
                <a:cs typeface="Times New Roman" pitchFamily="18" charset="0"/>
                <a:hlinkClick r:id="rId2"/>
              </a:rPr>
              <a:t>https://www.criasaude.com.br/noticias/dicas-para-combater-a-dengue-00007.html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828799" y="141890"/>
            <a:ext cx="93804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Dicas para combater a dengue</a:t>
            </a:r>
          </a:p>
          <a:p>
            <a:pPr algn="ctr"/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Não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deixe acúmulo de água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Ponha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areia nos vasos das plantas. </a:t>
            </a:r>
          </a:p>
          <a:p>
            <a:pPr>
              <a:buFont typeface="Arial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Faça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furos nos pneus velhos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Cuidado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com a caixa d'água. </a:t>
            </a:r>
          </a:p>
          <a:p>
            <a:pPr>
              <a:buFont typeface="Arial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Remova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folhas e galhos das calhas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Evite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cultivar plantas aquáticas. </a:t>
            </a:r>
          </a:p>
          <a:p>
            <a:pPr>
              <a:buFont typeface="Arial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Mantenha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latas e garrafas emborcadas para baixo. </a:t>
            </a:r>
          </a:p>
          <a:p>
            <a:pPr>
              <a:buFont typeface="Arial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telas protetoras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Cuide das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piscinas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Preste atenção ao lixo.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t-BR" sz="4000" dirty="0">
                <a:latin typeface="Times New Roman" pitchFamily="18" charset="0"/>
                <a:cs typeface="Times New Roman" pitchFamily="18" charset="0"/>
              </a:rPr>
            </a:b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293031" y="6366652"/>
            <a:ext cx="8131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latin typeface="Times New Roman" pitchFamily="18" charset="0"/>
                <a:cs typeface="Times New Roman" pitchFamily="18" charset="0"/>
                <a:hlinkClick r:id="rId2"/>
              </a:rPr>
              <a:t>https://www.criasaude.com.br/noticias/dicas-para-combater-a-dengue-00007.html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URGENTE: DENGUE CONTABILIZA 505 CASOS NOTIFICADOS E 118 ...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b="2200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8671033" y="1939159"/>
            <a:ext cx="3105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Leia as informações sobre a dengue no estado de Minas Gerais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12579" y="551793"/>
            <a:ext cx="94750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ATIVIDADE  1 </a:t>
            </a:r>
          </a:p>
          <a:p>
            <a:pPr marL="45720" indent="0">
              <a:buNone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De acordo com as informações, responda  em seu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caderno,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as perguntas abaixo:</a:t>
            </a:r>
          </a:p>
          <a:p>
            <a:pPr marL="45720" indent="0">
              <a:buNone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a) Qual o principal assunto da reportagem?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b) O que você entende pelo termo “casos notificados”?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c) Qual a importância desses dados informativos para a população de Minas Gerais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56746" y="677917"/>
            <a:ext cx="5675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ATIVIDADE 2</a:t>
            </a:r>
          </a:p>
        </p:txBody>
      </p:sp>
      <p:sp>
        <p:nvSpPr>
          <p:cNvPr id="8" name="Retângulo 7"/>
          <p:cNvSpPr/>
          <p:nvPr/>
        </p:nvSpPr>
        <p:spPr>
          <a:xfrm>
            <a:off x="441435" y="1403130"/>
            <a:ext cx="39256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Utilize seu caderno para </a:t>
            </a:r>
          </a:p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ransformar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os dados da reportagem em  um texto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informativo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F4DB0FA0-2BB8-444F-B6A5-7C34AAD0EF50}"/>
              </a:ext>
            </a:extLst>
          </p:cNvPr>
          <p:cNvSpPr/>
          <p:nvPr/>
        </p:nvSpPr>
        <p:spPr>
          <a:xfrm>
            <a:off x="4586076" y="317806"/>
            <a:ext cx="6749331" cy="57333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274676" y="719563"/>
            <a:ext cx="3799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TEXTO  INFORMATIVO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4824248" y="1513491"/>
            <a:ext cx="62116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68" y="409903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1986454" y="2333297"/>
            <a:ext cx="71331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5º ano</a:t>
            </a:r>
            <a:r>
              <a:rPr lang="pt-BR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1991784" y="5025837"/>
            <a:ext cx="7514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</a:t>
            </a:r>
            <a:r>
              <a:rPr lang="pt-BR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Alfenas</a:t>
            </a:r>
          </a:p>
          <a:p>
            <a:pPr marL="45720" indent="0" algn="ctr">
              <a:buNone/>
            </a:pPr>
            <a:r>
              <a:rPr lang="pt-BR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theme/theme1.xml><?xml version="1.0" encoding="utf-8"?>
<a:theme xmlns:a="http://schemas.openxmlformats.org/drawingml/2006/main" name="Crianças Brinc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6_TF03461883" id="{6449B3C5-2203-4501-962E-68B0116A1444}" vid="{0DA8D797-226C-44FE-AE98-F105D6E93FD8}"/>
    </a:ext>
  </a:extLst>
</a:theme>
</file>

<file path=ppt/theme/theme2.xml><?xml version="1.0" encoding="utf-8"?>
<a:theme xmlns:a="http://schemas.openxmlformats.org/drawingml/2006/main" name="Tema do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de apresentação de educação com crianças brincando (ilustração com quadrinhos, widescreen)</Template>
  <TotalTime>131</TotalTime>
  <Words>444</Words>
  <Application>Microsoft Office PowerPoint</Application>
  <PresentationFormat>Widescreen</PresentationFormat>
  <Paragraphs>100</Paragraphs>
  <Slides>16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Euphemia</vt:lpstr>
      <vt:lpstr>Times New Roman</vt:lpstr>
      <vt:lpstr>Wingdings</vt:lpstr>
      <vt:lpstr>Crianças Brincando 16X9</vt:lpstr>
      <vt:lpstr>Ensino Fundamental I 5º ano Língua Portuguesa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smec01</dc:creator>
  <cp:lastModifiedBy>smec01</cp:lastModifiedBy>
  <cp:revision>21</cp:revision>
  <dcterms:created xsi:type="dcterms:W3CDTF">2020-06-15T16:38:06Z</dcterms:created>
  <dcterms:modified xsi:type="dcterms:W3CDTF">2020-06-29T13:46:04Z</dcterms:modified>
</cp:coreProperties>
</file>