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0" r:id="rId4"/>
    <p:sldId id="261" r:id="rId5"/>
    <p:sldId id="271" r:id="rId6"/>
    <p:sldId id="272" r:id="rId7"/>
    <p:sldId id="273" r:id="rId8"/>
    <p:sldId id="276" r:id="rId9"/>
    <p:sldId id="275" r:id="rId10"/>
    <p:sldId id="274" r:id="rId1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126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 smtClean="0"/>
              <a:t>Clique para editar o título mestre</a:t>
            </a:r>
            <a:endParaRPr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 smtClean="0"/>
              <a:t>Clique para editar o título mestre</a:t>
            </a:r>
            <a:endParaRPr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v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orma Liv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v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orma Liv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orma Liv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2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3" name="Espaço Reservado para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24/08/2016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88928117819787774/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time_continue=41&amp;v=0nOePm61tOc&amp;feature=emb_logo" TargetMode="External"/><Relationship Id="rId5" Type="http://schemas.openxmlformats.org/officeDocument/2006/relationships/slide" Target="slide4.xml"/><Relationship Id="rId4" Type="http://schemas.openxmlformats.org/officeDocument/2006/relationships/hyperlink" Target="https://a0d21a28-4e1b-43a0-814e-0f83f2ab2fd6.filesusr.com/ugd/7f9d81_ffb037b5455f4d148f0b1cf87609e7a5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iphy.com/gifs/ZYK4VfRQ4OEWBqEUMk/html5" TargetMode="Externa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br.pinterest.com/pin/855050679235158557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image" Target="../media/image11.gif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olagames.com.br/jogos/formaPalavras/" TargetMode="External"/><Relationship Id="rId7" Type="http://schemas.openxmlformats.org/officeDocument/2006/relationships/slide" Target="slide10.xml"/><Relationship Id="rId2" Type="http://schemas.openxmlformats.org/officeDocument/2006/relationships/hyperlink" Target="http://www.escolagames.com.br/jogos/prevencaoCoronavirus/?deviceType=compu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hyperlink" Target="http://www.escolagames.com.br/jogos/cacaPalavras/" TargetMode="External"/><Relationship Id="rId4" Type="http://schemas.openxmlformats.org/officeDocument/2006/relationships/hyperlink" Target="http://www.escolagames.com.br/jogos/separeSilaba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/>
              <a:t>2</a:t>
            </a:r>
            <a:r>
              <a:rPr lang="pt-BR" dirty="0" smtClean="0"/>
              <a:t>º ANO – ENSINO FUNDAMENTAL I</a:t>
            </a:r>
            <a:endParaRPr lang="pt-BR" dirty="0"/>
          </a:p>
        </p:txBody>
      </p:sp>
      <p:sp>
        <p:nvSpPr>
          <p:cNvPr id="3" name="Seta para a direita 2">
            <a:hlinkClick r:id="rId2" action="ppaction://hlinksldjump"/>
          </p:cNvPr>
          <p:cNvSpPr/>
          <p:nvPr/>
        </p:nvSpPr>
        <p:spPr>
          <a:xfrm>
            <a:off x="10867698" y="5732025"/>
            <a:ext cx="1324302" cy="11259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80137" y="6216184"/>
            <a:ext cx="788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OBSERVAÇÃO: CLIQUE NA SETA PARA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A PRÓXIMA PÁGINA. </a:t>
            </a:r>
          </a:p>
        </p:txBody>
      </p:sp>
      <p:pic>
        <p:nvPicPr>
          <p:cNvPr id="5" name="Imagem 4" descr="F:\Desktop\janela_roll_cadastro_úni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25" y="137607"/>
            <a:ext cx="1666875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734874" y="3542904"/>
            <a:ext cx="8306872" cy="4495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DE EDUCAÇÃO E CULTURA DE ALFENAS - MG</a:t>
            </a:r>
            <a:endPara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870841"/>
          </a:xfrm>
        </p:spPr>
        <p:txBody>
          <a:bodyPr/>
          <a:lstStyle/>
          <a:p>
            <a:pPr algn="ctr"/>
            <a:r>
              <a:rPr lang="pt-BR" dirty="0" smtClean="0"/>
              <a:t>SIGA AS DICAS QUE VOCÊ APRENDEU E SE CUIDE.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98" y="2990193"/>
            <a:ext cx="2857500" cy="2857500"/>
          </a:xfrm>
        </p:spPr>
      </p:pic>
      <p:sp>
        <p:nvSpPr>
          <p:cNvPr id="5" name="Texto explicativo em elipse 4"/>
          <p:cNvSpPr/>
          <p:nvPr/>
        </p:nvSpPr>
        <p:spPr>
          <a:xfrm>
            <a:off x="6094413" y="2233447"/>
            <a:ext cx="2554014" cy="160808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 rot="5400000">
            <a:off x="8269379" y="3541251"/>
            <a:ext cx="745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 da imagem: </a:t>
            </a:r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https://br.pinterest.com/pin/388928117819787774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ta para a esquerda 17">
            <a:hlinkClick r:id="rId4" action="ppaction://hlinksldjump"/>
          </p:cNvPr>
          <p:cNvSpPr/>
          <p:nvPr/>
        </p:nvSpPr>
        <p:spPr>
          <a:xfrm>
            <a:off x="0" y="6044262"/>
            <a:ext cx="1261242" cy="788276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ANTERIOR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583324" y="304801"/>
            <a:ext cx="10540290" cy="467710"/>
          </a:xfrm>
        </p:spPr>
        <p:txBody>
          <a:bodyPr rtlCol="0">
            <a:normAutofit fontScale="90000"/>
          </a:bodyPr>
          <a:lstStyle/>
          <a:p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OLÁ, </a:t>
            </a:r>
            <a:r>
              <a:rPr lang="pt-BR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QUERIDA 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CRIANÇA!</a:t>
            </a:r>
            <a:endParaRPr lang="pt-BR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583324" y="772512"/>
            <a:ext cx="10540290" cy="5060730"/>
          </a:xfrm>
        </p:spPr>
        <p:txBody>
          <a:bodyPr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PREPARAMOS COM MUITO CARINHO ALGUMAS ATIVIDADES PARA QUE VOCÊ POSSA REALIZÁ-LAS EM CASA E, ASSIM, FICARMOS PERTINHO NESTE PERÍODO DE ISOLAMENTO SOCIAL. 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SENHORES RESPONSÁVEIS: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CRIANÇA PRECISARÁ DE SEU AUXÍLIO PARA ACOMPANHÁ-LA NA REALIZAÇÃO DESTAS ATIVIDADES E </a:t>
            </a:r>
            <a:r>
              <a:rPr lang="pt-BR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A LEITURA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TODO O MATERIAL.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AS ATIVIDADES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marL="0" indent="0" algn="just">
              <a:buNone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VAMOS COMEÇAR!</a:t>
            </a:r>
          </a:p>
          <a:p>
            <a:pPr marL="0" indent="0" rtl="0">
              <a:buNone/>
            </a:pPr>
            <a:endParaRPr dirty="0"/>
          </a:p>
        </p:txBody>
      </p:sp>
      <p:sp>
        <p:nvSpPr>
          <p:cNvPr id="4" name="Seta para a direita 3">
            <a:hlinkClick r:id="rId2" action="ppaction://hlinksldjump"/>
          </p:cNvPr>
          <p:cNvSpPr/>
          <p:nvPr/>
        </p:nvSpPr>
        <p:spPr>
          <a:xfrm>
            <a:off x="10914994" y="5692612"/>
            <a:ext cx="1277006" cy="11259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ta para a esquerda 1">
            <a:hlinkClick r:id="rId3" action="ppaction://hlinksldjump"/>
          </p:cNvPr>
          <p:cNvSpPr/>
          <p:nvPr/>
        </p:nvSpPr>
        <p:spPr>
          <a:xfrm>
            <a:off x="0" y="5793828"/>
            <a:ext cx="1261242" cy="1024759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ANTERIOR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7917" y="882869"/>
            <a:ext cx="6148551" cy="5130708"/>
          </a:xfrm>
        </p:spPr>
        <p:txBody>
          <a:bodyPr rtlCol="0">
            <a:normAutofit/>
          </a:bodyPr>
          <a:lstStyle/>
          <a:p>
            <a:pPr algn="just"/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LEIA OU PEÇA AJUDA DE UM DE SEUS FAMILIARES PARA REALIZAR A LEITURA DA HISTÓRIA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: </a:t>
            </a: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O VÍRUS MALVADÃO E AS CRIANÇAS PODEROSAS. </a:t>
            </a:r>
          </a:p>
          <a:p>
            <a:endParaRPr lang="pt-BR" sz="3000" dirty="0">
              <a:hlinkClick r:id="rId2" action="ppaction://hlinksldjump"/>
            </a:endParaRPr>
          </a:p>
          <a:p>
            <a:pPr marL="0" indent="0">
              <a:buNone/>
            </a:pPr>
            <a:endParaRPr lang="pt-BR" dirty="0" smtClean="0">
              <a:hlinkClick r:id="rId2" action="ppaction://hlinksldjump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73312" y="378372"/>
            <a:ext cx="4451106" cy="5635205"/>
          </a:xfrm>
          <a:prstGeom prst="rect">
            <a:avLst/>
          </a:prstGeom>
        </p:spPr>
      </p:pic>
      <p:sp>
        <p:nvSpPr>
          <p:cNvPr id="2" name="Retângulo de cantos arredondados 1">
            <a:hlinkClick r:id="rId4"/>
          </p:cNvPr>
          <p:cNvSpPr/>
          <p:nvPr/>
        </p:nvSpPr>
        <p:spPr>
          <a:xfrm>
            <a:off x="867103" y="4619587"/>
            <a:ext cx="2885089" cy="1033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PARA ACESSAR O LIVRO.</a:t>
            </a: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ta para a direita 4">
            <a:hlinkClick r:id="rId5" action="ppaction://hlinksldjump"/>
          </p:cNvPr>
          <p:cNvSpPr/>
          <p:nvPr/>
        </p:nvSpPr>
        <p:spPr>
          <a:xfrm>
            <a:off x="10946525" y="5732025"/>
            <a:ext cx="1245475" cy="11259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de cantos arredondados 6">
            <a:hlinkClick r:id="rId6"/>
          </p:cNvPr>
          <p:cNvSpPr/>
          <p:nvPr/>
        </p:nvSpPr>
        <p:spPr>
          <a:xfrm>
            <a:off x="4099035" y="4619587"/>
            <a:ext cx="2885089" cy="1033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PARA OUVIR A HISTÓRIA COM ACESSIBILIDADE.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ta para a esquerda 7">
            <a:hlinkClick r:id="rId2" action="ppaction://hlinksldjump"/>
          </p:cNvPr>
          <p:cNvSpPr/>
          <p:nvPr/>
        </p:nvSpPr>
        <p:spPr>
          <a:xfrm>
            <a:off x="47296" y="5832384"/>
            <a:ext cx="1261242" cy="1024759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ANTERIOR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rot="5400000">
            <a:off x="9084827" y="2759667"/>
            <a:ext cx="5079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Referência, livro disponível em: </a:t>
            </a:r>
            <a:r>
              <a:rPr lang="pt-BR"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https://a0d21a28-4e1b-43a0-814e-0f83f2ab2fd6.filesusr.com/ugd/7f9d81_ffb037b5455f4d148f0b1cf87609e7a5.pdf</a:t>
            </a:r>
            <a:endParaRPr lang="pt-BR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117555"/>
            <a:ext cx="10058402" cy="654956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1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75898" y="772511"/>
            <a:ext cx="11360094" cy="6006661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AGORA QUE VOCÊ JÁ OUVIU E VIU A HISTÓRIA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VÍRUS MALVADÃO E AS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CRIANÇAS PODEROSAS”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FAÇA O RECONTO ORALMENTE PARA ALGUÉM DA SUA FAMÍLIA, SOBRE O QUE VOCÊ APRENDEU.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SEU CADERNO OU EM UMA FOLHA, COLOQUE A DATA, SEU NOME COMPLETO E DESENHE A PARTE QUE VOCÊ MAIS GOSTOU DA HISTÓRIA. 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A PALAVRA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CORONAVÍRUS</a:t>
            </a: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QUANTAS SÍLABAS ELA POSSUI?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NA ALTERNATIVA QUE POSSUI A RESPOSTA CORRETA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13" name="Seta para a direita 12">
            <a:hlinkClick r:id="rId2" action="ppaction://hlinksldjump"/>
          </p:cNvPr>
          <p:cNvSpPr/>
          <p:nvPr/>
        </p:nvSpPr>
        <p:spPr>
          <a:xfrm>
            <a:off x="10946525" y="5691564"/>
            <a:ext cx="1245475" cy="11259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51602" y="5307183"/>
            <a:ext cx="1029141" cy="39211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Elipse 18"/>
          <p:cNvSpPr/>
          <p:nvPr/>
        </p:nvSpPr>
        <p:spPr>
          <a:xfrm>
            <a:off x="323772" y="5256044"/>
            <a:ext cx="383590" cy="42364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517247" y="4202711"/>
            <a:ext cx="1062567" cy="39211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Elipse 24"/>
          <p:cNvSpPr/>
          <p:nvPr/>
        </p:nvSpPr>
        <p:spPr>
          <a:xfrm>
            <a:off x="327132" y="4171179"/>
            <a:ext cx="383590" cy="42364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515567" y="4752140"/>
            <a:ext cx="1062567" cy="39211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Elipse 26"/>
          <p:cNvSpPr/>
          <p:nvPr/>
        </p:nvSpPr>
        <p:spPr>
          <a:xfrm>
            <a:off x="325452" y="4720608"/>
            <a:ext cx="383590" cy="42364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88" y="4505890"/>
            <a:ext cx="2184017" cy="2273282"/>
          </a:xfrm>
          <a:prstGeom prst="rect">
            <a:avLst/>
          </a:prstGeom>
        </p:spPr>
      </p:pic>
      <p:sp>
        <p:nvSpPr>
          <p:cNvPr id="28" name="Fluxograma: Armazenamento de acesso sequencial 27"/>
          <p:cNvSpPr/>
          <p:nvPr/>
        </p:nvSpPr>
        <p:spPr>
          <a:xfrm>
            <a:off x="3074775" y="4170991"/>
            <a:ext cx="2217253" cy="1810607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BATA PALMA AO FALAR CADA PARTE DA PALAVRA CORONAVÍRUS.</a:t>
            </a:r>
            <a:endParaRPr lang="pt-BR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eta para a esquerda 13">
            <a:hlinkClick r:id="rId4" action="ppaction://hlinksldjump"/>
          </p:cNvPr>
          <p:cNvSpPr/>
          <p:nvPr/>
        </p:nvSpPr>
        <p:spPr>
          <a:xfrm>
            <a:off x="48068" y="5934302"/>
            <a:ext cx="1261242" cy="87640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ANTERIOR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 rot="5400000">
            <a:off x="9382925" y="2612921"/>
            <a:ext cx="5263702" cy="3019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Imagem disponível </a:t>
            </a:r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em: </a:t>
            </a:r>
            <a:r>
              <a:rPr lang="pt-BR" sz="1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pt-BR" sz="12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://giphy.com/gifs/ZYK4VfRQ4OEWBqEUMk/html5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141890"/>
            <a:ext cx="10058402" cy="599089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2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2248" y="882870"/>
            <a:ext cx="7346732" cy="4020206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A CAPA DO LIVRO. EM SEU CADERNO OU EM UMA FOLHA, REGISTRE A DATA E COPIE O TÍTULO DA HISTÓRIA.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 </a:t>
            </a:r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QUANTAS PALAVRAS POSSUI NO TÍTULO QUE VOCÊ </a:t>
            </a:r>
            <a:r>
              <a:rPr lang="pt-B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COPIOU. </a:t>
            </a:r>
          </a:p>
          <a:p>
            <a:pPr marL="0" indent="0" algn="just">
              <a:buNone/>
            </a:pPr>
            <a:r>
              <a:rPr lang="pt-B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AGORA CLIQUE NA ALTERNATIVA QUE POSSUI A QUANTIDADE CORRETA DE PALAVRAS QUE VOCÊ CONTOU: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5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87710" y="213639"/>
            <a:ext cx="3799489" cy="5439558"/>
          </a:xfrm>
          <a:prstGeom prst="rect">
            <a:avLst/>
          </a:prstGeom>
        </p:spPr>
      </p:pic>
      <p:sp>
        <p:nvSpPr>
          <p:cNvPr id="6" name="Seta para a direita 5">
            <a:hlinkClick r:id="rId3" action="ppaction://hlinksldjump"/>
          </p:cNvPr>
          <p:cNvSpPr/>
          <p:nvPr/>
        </p:nvSpPr>
        <p:spPr>
          <a:xfrm>
            <a:off x="10946525" y="5909981"/>
            <a:ext cx="1245475" cy="93016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ireção, Dedo, Mão, Principal, Pontei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80" y="2709389"/>
            <a:ext cx="1731127" cy="86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de cantos arredondados 11"/>
          <p:cNvSpPr/>
          <p:nvPr/>
        </p:nvSpPr>
        <p:spPr>
          <a:xfrm>
            <a:off x="530113" y="3889436"/>
            <a:ext cx="1062567" cy="39211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39998" y="3857904"/>
            <a:ext cx="383590" cy="42364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67828" y="3378896"/>
            <a:ext cx="1029141" cy="39211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339998" y="3327757"/>
            <a:ext cx="383590" cy="42364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530113" y="4410017"/>
            <a:ext cx="1062568" cy="39211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339998" y="4378485"/>
            <a:ext cx="383590" cy="42364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252247" y="4689426"/>
            <a:ext cx="7567449" cy="14122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SEU CADERNO OU FOLHA, CRIE UMA FRASE BEM CRIATIVA COM AS PALAVRAS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“VÍRUS MALVADÃO”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Seta para a esquerda 13">
            <a:hlinkClick r:id="rId5" action="ppaction://hlinksldjump"/>
          </p:cNvPr>
          <p:cNvSpPr/>
          <p:nvPr/>
        </p:nvSpPr>
        <p:spPr>
          <a:xfrm>
            <a:off x="0" y="5942906"/>
            <a:ext cx="1261242" cy="87640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ANTERIOR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5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1"/>
            <a:ext cx="10058402" cy="530772"/>
          </a:xfrm>
        </p:spPr>
        <p:txBody>
          <a:bodyPr rtlCol="0">
            <a:noAutofit/>
          </a:bodyPr>
          <a:lstStyle/>
          <a:p>
            <a:pPr rtl="0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3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2248" y="1182414"/>
            <a:ext cx="7141780" cy="520262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7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04648" y="1334814"/>
            <a:ext cx="7383518" cy="520262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773" y="664778"/>
            <a:ext cx="3813614" cy="5091321"/>
          </a:xfrm>
          <a:prstGeom prst="rect">
            <a:avLst/>
          </a:prstGeom>
        </p:spPr>
      </p:pic>
      <p:sp>
        <p:nvSpPr>
          <p:cNvPr id="8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04648" y="1334814"/>
            <a:ext cx="7141780" cy="520262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9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557048" y="1487214"/>
            <a:ext cx="7141780" cy="520262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BETO, BIA E BIEL NOS DERAM ALGUMAS DICAS PARA FICARMOS PROTEGIDOS DO VÍRUS MALVADÃO. </a:t>
            </a:r>
          </a:p>
          <a:p>
            <a:pPr algn="just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SEU CADERNO, COLOQUE A DATA, ESCREVA SEU NOME COMPLETO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AS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DICAS QUE ELES NOS DERAM. </a:t>
            </a:r>
          </a:p>
          <a:p>
            <a:pPr algn="just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VOCÊ CONHECER MAIS ALGUMA BOA DICA, PARA NOS PROTEGERMOS DO CORONAVÍRUS, PODERÁ ESCREVÊ-LA TAMBÉM. </a:t>
            </a:r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11" name="Seta para a direita 10">
            <a:hlinkClick r:id="rId3" action="ppaction://hlinksldjump"/>
          </p:cNvPr>
          <p:cNvSpPr/>
          <p:nvPr/>
        </p:nvSpPr>
        <p:spPr>
          <a:xfrm>
            <a:off x="10641724" y="5653197"/>
            <a:ext cx="1245475" cy="11259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eta para a esquerda 9">
            <a:hlinkClick r:id="rId4" action="ppaction://hlinksldjump"/>
          </p:cNvPr>
          <p:cNvSpPr/>
          <p:nvPr/>
        </p:nvSpPr>
        <p:spPr>
          <a:xfrm>
            <a:off x="252248" y="5981598"/>
            <a:ext cx="1261242" cy="87640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ANTERIOR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1"/>
            <a:ext cx="10058402" cy="522890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4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2248" y="1182414"/>
            <a:ext cx="7141780" cy="520262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10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8252700" y="6069724"/>
            <a:ext cx="11077905" cy="5665075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11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04647" y="1024759"/>
            <a:ext cx="8313683" cy="5512675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SEU CADERNO, REGISTRE A DATA E RESOLVA A SITUAÇÃO PROBLEMA.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LEIA COM MUITA ATENÇÃO!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BETO, BIA E BIEL ESTUDAM NA MESMA SALA DE AULA. A CLASSE POSSUI OUTROS 16 ALUNOS. AO TODO QUANTOS ALUNOS ESTUDAM JUNTOS?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NA ALTERNATIVA COM A RESPOSTA CORRETA: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545" y="4435153"/>
            <a:ext cx="1126195" cy="1602662"/>
          </a:xfrm>
          <a:prstGeom prst="rect">
            <a:avLst/>
          </a:prstGeom>
        </p:spPr>
      </p:pic>
      <p:sp>
        <p:nvSpPr>
          <p:cNvPr id="5" name="Texto explicativo em elipse 4"/>
          <p:cNvSpPr/>
          <p:nvPr/>
        </p:nvSpPr>
        <p:spPr>
          <a:xfrm>
            <a:off x="8718331" y="304800"/>
            <a:ext cx="3358055" cy="2769476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DICA: VOCÊ PODERÁ UTILIZAR MATERIAIS PARA AJUDÁ-LO A RESOLVER ESTA SITUAÇÃO PROBLEMA, TAIS COMO: TAMPINHAS, PALITOS...</a:t>
            </a:r>
            <a:endParaRPr lang="pt-B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252247" y="2600870"/>
            <a:ext cx="552739" cy="38420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662690" y="4435064"/>
            <a:ext cx="1062567" cy="39211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472575" y="4403532"/>
            <a:ext cx="383590" cy="42364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700405" y="4984833"/>
            <a:ext cx="1029141" cy="39211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472575" y="4933694"/>
            <a:ext cx="383590" cy="42364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653236" y="5477732"/>
            <a:ext cx="1062567" cy="39211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pt-B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463121" y="5446200"/>
            <a:ext cx="383590" cy="42364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eta para a direita 8">
            <a:hlinkClick r:id="rId4" action="ppaction://hlinksldjump"/>
          </p:cNvPr>
          <p:cNvSpPr/>
          <p:nvPr/>
        </p:nvSpPr>
        <p:spPr>
          <a:xfrm>
            <a:off x="10657490" y="5653197"/>
            <a:ext cx="1229709" cy="11259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660" y="3429000"/>
            <a:ext cx="2286000" cy="2286000"/>
          </a:xfrm>
          <a:prstGeom prst="rect">
            <a:avLst/>
          </a:prstGeom>
        </p:spPr>
      </p:pic>
      <p:sp>
        <p:nvSpPr>
          <p:cNvPr id="18" name="Seta para a esquerda 17">
            <a:hlinkClick r:id="rId6" action="ppaction://hlinksldjump"/>
          </p:cNvPr>
          <p:cNvSpPr/>
          <p:nvPr/>
        </p:nvSpPr>
        <p:spPr>
          <a:xfrm>
            <a:off x="89289" y="6037815"/>
            <a:ext cx="1261242" cy="788276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ANTERIOR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 rot="5400000">
            <a:off x="9645082" y="4231423"/>
            <a:ext cx="4818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Imagem disponível em: </a:t>
            </a:r>
            <a:r>
              <a:rPr lang="pt-BR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https://br.pinterest.com/pin/855050679235158557/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CONFIRA AQUI AS ALTERNATIVAS CORRETAS DAS ATIVIDADES.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1: ALTERNATIVA C (5 SÍLABAS).</a:t>
            </a:r>
          </a:p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2: ALTERNATIVA A (7 PALAVRAS).</a:t>
            </a:r>
          </a:p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4: ALTERNATIVA B (ESTUDAM JUNTOS 19 ALUNOS). 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ta para a esquerda 17">
            <a:hlinkClick r:id="rId2" action="ppaction://hlinksldjump"/>
          </p:cNvPr>
          <p:cNvSpPr/>
          <p:nvPr/>
        </p:nvSpPr>
        <p:spPr>
          <a:xfrm>
            <a:off x="89289" y="6037815"/>
            <a:ext cx="1261242" cy="788276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ANTERIOR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ta para a direita 8">
            <a:hlinkClick r:id="rId3" action="ppaction://hlinksldjump"/>
          </p:cNvPr>
          <p:cNvSpPr/>
          <p:nvPr/>
        </p:nvSpPr>
        <p:spPr>
          <a:xfrm>
            <a:off x="10962291" y="5647312"/>
            <a:ext cx="1229709" cy="11259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25366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DICAS DE JOGOS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3779" y="930166"/>
            <a:ext cx="11587655" cy="5328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ACESSE OS LINKS ABAIXO PARA APRENDER BRINCANDO</a:t>
            </a: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PREVENÇÃO CORONAVÍRUS.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://www.escolagames.com.br/jogos/prevencaoCoronavirus/?</a:t>
            </a:r>
            <a:r>
              <a:rPr lang="pt-BR" dirty="0" smtClean="0">
                <a:hlinkClick r:id="rId2"/>
              </a:rPr>
              <a:t>deviceType=computer</a:t>
            </a:r>
            <a:endParaRPr lang="pt-BR" dirty="0" smtClean="0"/>
          </a:p>
          <a:p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 PALAVRAS.</a:t>
            </a:r>
          </a:p>
          <a:p>
            <a:pPr marL="0" indent="0">
              <a:buNone/>
            </a:pPr>
            <a:r>
              <a:rPr lang="pt-BR" dirty="0">
                <a:hlinkClick r:id="rId3"/>
              </a:rPr>
              <a:t>http://www.escolagames.com.br/jogos/formaPalavras</a:t>
            </a:r>
            <a:r>
              <a:rPr lang="pt-BR" dirty="0" smtClean="0">
                <a:hlinkClick r:id="rId3"/>
              </a:rPr>
              <a:t>/</a:t>
            </a:r>
            <a:endParaRPr lang="pt-B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SEPARE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SÍLABAS:</a:t>
            </a:r>
          </a:p>
          <a:p>
            <a:pPr marL="0" indent="0">
              <a:buNone/>
            </a:pPr>
            <a:r>
              <a:rPr lang="pt-BR" dirty="0">
                <a:hlinkClick r:id="rId4"/>
              </a:rPr>
              <a:t>http://www.escolagames.com.br/jogos/separeSilabas</a:t>
            </a:r>
            <a:r>
              <a:rPr lang="pt-BR" dirty="0" smtClean="0">
                <a:hlinkClick r:id="rId4"/>
              </a:rPr>
              <a:t>/</a:t>
            </a:r>
            <a:endParaRPr lang="pt-BR" dirty="0" smtClean="0"/>
          </a:p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CAÇA - PALAVRAS:</a:t>
            </a:r>
          </a:p>
          <a:p>
            <a:pPr marL="0" indent="0">
              <a:buNone/>
            </a:pPr>
            <a:r>
              <a:rPr lang="pt-BR" dirty="0">
                <a:hlinkClick r:id="rId5"/>
              </a:rPr>
              <a:t>http://www.escolagames.com.br/jogos/cacaPalavras/</a:t>
            </a:r>
            <a:endParaRPr lang="pt-B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Seta para a esquerda 17">
            <a:hlinkClick r:id="rId6" action="ppaction://hlinksldjump"/>
          </p:cNvPr>
          <p:cNvSpPr/>
          <p:nvPr/>
        </p:nvSpPr>
        <p:spPr>
          <a:xfrm>
            <a:off x="0" y="6044262"/>
            <a:ext cx="1261242" cy="788276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ANTERIOR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ta para a direita 8">
            <a:hlinkClick r:id="rId7" action="ppaction://hlinksldjump"/>
          </p:cNvPr>
          <p:cNvSpPr/>
          <p:nvPr/>
        </p:nvSpPr>
        <p:spPr>
          <a:xfrm>
            <a:off x="10925504" y="5732025"/>
            <a:ext cx="1229709" cy="11259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ustração de Natur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6_TF03431377" id="{B7F0C247-3F99-4E81-8DFA-0E9216BD778D}" vid="{64E016F4-419A-4B85-AF54-3482E6574153}"/>
    </a:ext>
  </a:extLst>
</a:theme>
</file>

<file path=ppt/theme/theme2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natureza, design de paisagem ilustrado (widescreen)</Template>
  <TotalTime>627</TotalTime>
  <Words>629</Words>
  <Application>Microsoft Office PowerPoint</Application>
  <PresentationFormat>Widescreen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Segoe Print</vt:lpstr>
      <vt:lpstr>Times New Roman</vt:lpstr>
      <vt:lpstr>Ilustração de Natureza 16X9</vt:lpstr>
      <vt:lpstr>2º ANO – ENSINO FUNDAMENTAL I</vt:lpstr>
      <vt:lpstr>OLÁ, QUERIDA CRIANÇA!</vt:lpstr>
      <vt:lpstr>Apresentação do PowerPoint</vt:lpstr>
      <vt:lpstr>ATIVIDADE 1</vt:lpstr>
      <vt:lpstr>ATIVIDADE 2</vt:lpstr>
      <vt:lpstr>ATIVIDADE 3</vt:lpstr>
      <vt:lpstr>ATIVIDADE 4</vt:lpstr>
      <vt:lpstr>CONFIRA AQUI AS ALTERNATIVAS CORRETAS DAS ATIVIDADES.</vt:lpstr>
      <vt:lpstr>DICAS DE JOGOS </vt:lpstr>
      <vt:lpstr>SIGA AS DICAS QUE VOCÊ APRENDEU E SE CUIDE.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1º ANO – ENSINO FUNDAMENTAL I</dc:title>
  <dc:creator>smec38</dc:creator>
  <cp:lastModifiedBy>Itautec</cp:lastModifiedBy>
  <cp:revision>73</cp:revision>
  <dcterms:created xsi:type="dcterms:W3CDTF">2020-06-03T14:26:44Z</dcterms:created>
  <dcterms:modified xsi:type="dcterms:W3CDTF">2020-06-13T21:09:29Z</dcterms:modified>
</cp:coreProperties>
</file>