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2" r:id="rId3"/>
    <p:sldId id="259" r:id="rId4"/>
    <p:sldId id="256" r:id="rId5"/>
    <p:sldId id="260" r:id="rId6"/>
    <p:sldId id="258" r:id="rId7"/>
    <p:sldId id="261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.gifanimados.com/Gifs-Tecnologia/Animaciones-Equipos-Sonido/Megafonos/Animadora-Con-Megafono-90620.ph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br.pinterest.com/pin/26557170926529487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ana.gov.br/noticias/diretoria-colegiada-aprova-medidas-em-decorrencia-do-novo-coronavirus-covid-19/cartilha_coronavirus.pdf/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freepik.com/vetores-premium/menino-feliz-apontando-dedo_2178474.htm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drive.google.com/file/d/1WoyueUThO-nxSdyKAnOOgd7SHI4m9jOE/view?fbclid=IwAR2VG49PA8Y8BeUoPEAimUSzWotsFsndPTF-A4I9ycLgx3X5dzbHh10Fs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PvaHL9Kn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magensanimadas.com/cat-meninos-1013.htm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adU3xupv5d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_ANQ-xSIhs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nor.com/view/coronavirus-mask-sweaty-gif-16735375" TargetMode="External"/><Relationship Id="rId5" Type="http://schemas.openxmlformats.org/officeDocument/2006/relationships/hyperlink" Target="https://plenitud.net/2017/08/31/aquietar-la-mente/" TargetMode="Externa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.pinterest.com/pin/414964553146687319/" TargetMode="External"/><Relationship Id="rId4" Type="http://schemas.openxmlformats.org/officeDocument/2006/relationships/hyperlink" Target="https://www.youtube.com/watch?v=SIQ68s-DcD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_aXw-x8Hju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.au/pin/49595897771402630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05" y="506603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</p:spTree>
    <p:extLst>
      <p:ext uri="{BB962C8B-B14F-4D97-AF65-F5344CB8AC3E}">
        <p14:creationId xmlns:p14="http://schemas.microsoft.com/office/powerpoint/2010/main" val="1115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0294" y="1327651"/>
            <a:ext cx="10350500" cy="377762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NÃO HÁ NECESSIDADE DE REALIZAR A IMPRESSÃO DESTE MATERIAL. </a:t>
            </a:r>
          </a:p>
          <a:p>
            <a:r>
              <a:rPr lang="pt-BR" b="1" dirty="0"/>
              <a:t>AS ATIVIDADES NÃO SÃO OBRIGATÓRIAS. </a:t>
            </a:r>
          </a:p>
          <a:p>
            <a:r>
              <a:rPr lang="pt-BR" b="1" dirty="0"/>
              <a:t>OS(AS) ALUNOS (AS) IRÃO REVER ESTAS ATIVIDADES NA VOLTA ÀS AULAS.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="" xmlns:a16="http://schemas.microsoft.com/office/drawing/2014/main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2" y="1334502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69F40CC-0301-4515-84CE-07FBFB8664C2}"/>
              </a:ext>
            </a:extLst>
          </p:cNvPr>
          <p:cNvSpPr/>
          <p:nvPr/>
        </p:nvSpPr>
        <p:spPr>
          <a:xfrm rot="20589152">
            <a:off x="3006329" y="883498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ATENÇÃO!!!</a:t>
            </a:r>
          </a:p>
        </p:txBody>
      </p:sp>
      <p:sp>
        <p:nvSpPr>
          <p:cNvPr id="7" name="Seta para a direita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6740D4C-4E1E-486A-8A6B-EC798A1D0AA2}"/>
              </a:ext>
            </a:extLst>
          </p:cNvPr>
          <p:cNvSpPr/>
          <p:nvPr/>
        </p:nvSpPr>
        <p:spPr>
          <a:xfrm>
            <a:off x="10475109" y="6169490"/>
            <a:ext cx="1484130" cy="647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45428AE0-6A8E-4AF6-986A-34639F6C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67758"/>
              </p:ext>
            </p:extLst>
          </p:nvPr>
        </p:nvGraphicFramePr>
        <p:xfrm>
          <a:off x="1638300" y="457200"/>
          <a:ext cx="10187304" cy="5073149"/>
        </p:xfrm>
        <a:graphic>
          <a:graphicData uri="http://schemas.openxmlformats.org/drawingml/2006/table">
            <a:tbl>
              <a:tblPr/>
              <a:tblGrid>
                <a:gridCol w="10187304">
                  <a:extLst>
                    <a:ext uri="{9D8B030D-6E8A-4147-A177-3AD203B41FA5}">
                      <a16:colId xmlns="" xmlns:a16="http://schemas.microsoft.com/office/drawing/2014/main" val="4214002630"/>
                    </a:ext>
                  </a:extLst>
                </a:gridCol>
              </a:tblGrid>
              <a:tr h="5073149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0179709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3"/>
              </a:rPr>
              <a:t>https://m.gifanimados.com/Gifs-Tecnologia/Animaciones-Equipos-Sonido/Megafonos/Animadora-Con-Megafono-90620.php</a:t>
            </a:r>
            <a:endParaRPr lang="pt-BR" sz="11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F850443-80DF-4ACE-AE4D-50B4532F6100}"/>
              </a:ext>
            </a:extLst>
          </p:cNvPr>
          <p:cNvSpPr/>
          <p:nvPr/>
        </p:nvSpPr>
        <p:spPr>
          <a:xfrm>
            <a:off x="8218526" y="5253468"/>
            <a:ext cx="36070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hlinkClick r:id="rId4"/>
              </a:rPr>
              <a:t>https://br.pinterest.com/pin/265571709265294874/</a:t>
            </a:r>
            <a:endParaRPr lang="pt-BR" sz="1100" b="1" dirty="0"/>
          </a:p>
        </p:txBody>
      </p:sp>
      <p:pic>
        <p:nvPicPr>
          <p:cNvPr id="11" name="Picture 6" descr="Image associée em 2020 (com imagens) | Emoticons engraçados ...">
            <a:extLst>
              <a:ext uri="{FF2B5EF4-FFF2-40B4-BE49-F238E27FC236}">
                <a16:creationId xmlns="" xmlns:a16="http://schemas.microsoft.com/office/drawing/2014/main" id="{8E181E4C-CA12-4C01-B6EA-64DD2B353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09" y="4087031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FF09300-2B2F-4E44-9ECD-F2554E3DAFDB}"/>
              </a:ext>
            </a:extLst>
          </p:cNvPr>
          <p:cNvSpPr txBox="1"/>
          <p:nvPr/>
        </p:nvSpPr>
        <p:spPr>
          <a:xfrm>
            <a:off x="4591380" y="1911029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AOS PAIS, ALUNOS E/OU RESPONSÁVEIS;</a:t>
            </a:r>
          </a:p>
        </p:txBody>
      </p:sp>
      <p:sp>
        <p:nvSpPr>
          <p:cNvPr id="14" name="Seta: para a Direita 1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C04C70D-2896-4701-8AD1-CABC2A7CD7CD}"/>
              </a:ext>
            </a:extLst>
          </p:cNvPr>
          <p:cNvSpPr/>
          <p:nvPr/>
        </p:nvSpPr>
        <p:spPr>
          <a:xfrm rot="10800000">
            <a:off x="253819" y="6080180"/>
            <a:ext cx="1546105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9B6697-E177-43D6-974C-AA66FD0F15DF}"/>
              </a:ext>
            </a:extLst>
          </p:cNvPr>
          <p:cNvSpPr txBox="1"/>
          <p:nvPr/>
        </p:nvSpPr>
        <p:spPr>
          <a:xfrm>
            <a:off x="584275" y="626388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40943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823" y="1070265"/>
            <a:ext cx="3228395" cy="30925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368" y="1070265"/>
            <a:ext cx="3002973" cy="309256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100533" y="4341443"/>
            <a:ext cx="14893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55826" y="4648056"/>
            <a:ext cx="3696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https://drive.google.com/file/d/1WoyueUThO-nxSdyKAnOOgd7SHI4m9jOE/view?fbclid=IwAR2VG49PA8Y8BeUoPEAimUSzWotsFsndPTF-A4I9ycLgx3X5dzbHh10FsdU</a:t>
            </a:r>
            <a:endParaRPr lang="pt-BR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74541" y="4282709"/>
            <a:ext cx="145745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05491" y="194648"/>
            <a:ext cx="9726383" cy="85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  <a:endParaRPr lang="pt-B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COPIE OS LINKS ABAIXO PARA FAZER </a:t>
            </a:r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LEITURAS 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DAS CARTILHAS E </a:t>
            </a:r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RESOLVA  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ATIVIDADES PROPOSTAS.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95333" y="1747201"/>
            <a:ext cx="2920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Oi! Tudo bem? Esperamos que estejam todos bem! Está preparado para testar seus conhecimentos sobre Matemática? Preparamos algumas atividades para você nesse momento de pandemia e as cartilhas ao lado com informações sobre o </a:t>
            </a:r>
            <a:r>
              <a:rPr lang="pt-BR" sz="1400" b="1" dirty="0" err="1"/>
              <a:t>Coronavírus</a:t>
            </a:r>
            <a:r>
              <a:rPr lang="pt-BR" sz="1400" b="1" dirty="0"/>
              <a:t>.</a:t>
            </a:r>
          </a:p>
          <a:p>
            <a:pPr algn="ctr"/>
            <a:r>
              <a:rPr lang="pt-BR" sz="1400" b="1" dirty="0"/>
              <a:t>Resolva as atividades no </a:t>
            </a:r>
          </a:p>
          <a:p>
            <a:pPr algn="ctr"/>
            <a:r>
              <a:rPr lang="pt-BR" sz="1400" b="1" dirty="0"/>
              <a:t>seu caderno.</a:t>
            </a:r>
          </a:p>
        </p:txBody>
      </p:sp>
      <p:pic>
        <p:nvPicPr>
          <p:cNvPr id="19" name="Picture 6" descr="Menino feliz, apontando dedo | Vetor Pre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99" y="2013880"/>
            <a:ext cx="1127870" cy="26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a direita 11">
            <a:hlinkClick r:id="" action="ppaction://hlinkshowjump?jump=nextslide"/>
          </p:cNvPr>
          <p:cNvSpPr/>
          <p:nvPr/>
        </p:nvSpPr>
        <p:spPr>
          <a:xfrm>
            <a:off x="10487192" y="5926607"/>
            <a:ext cx="1489364" cy="73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4" name="Retângulo 3"/>
          <p:cNvSpPr/>
          <p:nvPr/>
        </p:nvSpPr>
        <p:spPr>
          <a:xfrm rot="5400000">
            <a:off x="8928556" y="310950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6"/>
              </a:rPr>
              <a:t>https://br.freepik.com/vetores-premium/menino-feliz-apontando-dedo_2178474.htm</a:t>
            </a:r>
            <a:endParaRPr lang="pt-BR" sz="1100" b="1" dirty="0"/>
          </a:p>
        </p:txBody>
      </p:sp>
      <p:sp>
        <p:nvSpPr>
          <p:cNvPr id="14" name="Fluxograma: Armazenamento de acesso sequencial 10">
            <a:extLst>
              <a:ext uri="{FF2B5EF4-FFF2-40B4-BE49-F238E27FC236}">
                <a16:creationId xmlns="" xmlns:a16="http://schemas.microsoft.com/office/drawing/2014/main" id="{7F678E75-0A56-4609-9CB7-04B7E8B67556}"/>
              </a:ext>
            </a:extLst>
          </p:cNvPr>
          <p:cNvSpPr/>
          <p:nvPr/>
        </p:nvSpPr>
        <p:spPr>
          <a:xfrm>
            <a:off x="571355" y="1101947"/>
            <a:ext cx="3307759" cy="3535513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para a Direita 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7E844D8-E1DF-40A2-868B-FAB81AA79849}"/>
              </a:ext>
            </a:extLst>
          </p:cNvPr>
          <p:cNvSpPr/>
          <p:nvPr/>
        </p:nvSpPr>
        <p:spPr>
          <a:xfrm rot="10800000">
            <a:off x="571355" y="5923702"/>
            <a:ext cx="1620302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B8666E4-E96B-495E-ADAE-74D37FD97F12}"/>
              </a:ext>
            </a:extLst>
          </p:cNvPr>
          <p:cNvSpPr txBox="1"/>
          <p:nvPr/>
        </p:nvSpPr>
        <p:spPr>
          <a:xfrm>
            <a:off x="954064" y="6107408"/>
            <a:ext cx="14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07336D6-3701-4D12-8C46-C0E375A1EC50}"/>
              </a:ext>
            </a:extLst>
          </p:cNvPr>
          <p:cNvSpPr/>
          <p:nvPr/>
        </p:nvSpPr>
        <p:spPr>
          <a:xfrm>
            <a:off x="8104180" y="4674884"/>
            <a:ext cx="3696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7"/>
              </a:rPr>
              <a:t>https://www.ana.gov.br/</a:t>
            </a:r>
            <a:r>
              <a:rPr lang="pt-BR" sz="1100" b="1" dirty="0">
                <a:hlinkClick r:id="rId7"/>
              </a:rPr>
              <a:t>noticias</a:t>
            </a:r>
            <a:r>
              <a:rPr lang="pt-BR" sz="1200" b="1" dirty="0">
                <a:hlinkClick r:id="rId7"/>
              </a:rPr>
              <a:t>/diretoria-colegiada-aprova-medidas-em-decorrencia-do-novo-coronavirus-covid-19/cartilha_coronavirus.pdf/view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8965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1201" y="163816"/>
            <a:ext cx="10666844" cy="641363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400" b="1" u="sng" dirty="0">
                <a:solidFill>
                  <a:schemeClr val="tx1"/>
                </a:solidFill>
              </a:rPr>
              <a:t>ATIVIDADES: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I- </a:t>
            </a:r>
            <a:r>
              <a:rPr lang="pt-BR" b="1" dirty="0">
                <a:solidFill>
                  <a:schemeClr val="tx1"/>
                </a:solidFill>
              </a:rPr>
              <a:t>Veja o cartaz ao lado e </a:t>
            </a:r>
            <a:r>
              <a:rPr lang="pt-BR" b="1" dirty="0" smtClean="0">
                <a:solidFill>
                  <a:schemeClr val="tx1"/>
                </a:solidFill>
              </a:rPr>
              <a:t>resolva, no seu caderno,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a atividade </a:t>
            </a:r>
            <a:r>
              <a:rPr lang="pt-BR" b="1" dirty="0" smtClean="0">
                <a:solidFill>
                  <a:schemeClr val="tx1"/>
                </a:solidFill>
              </a:rPr>
              <a:t>a </a:t>
            </a:r>
            <a:r>
              <a:rPr lang="pt-BR" b="1" dirty="0">
                <a:solidFill>
                  <a:schemeClr val="tx1"/>
                </a:solidFill>
              </a:rPr>
              <a:t>seguir: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Das operações abaixo, qual representa o número </a:t>
            </a: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decimal indicado no termômetro ao lado? </a:t>
            </a:r>
          </a:p>
          <a:p>
            <a:r>
              <a:rPr lang="pt-BR" b="1" dirty="0"/>
              <a:t>                                               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36" y="-30948"/>
            <a:ext cx="4619586" cy="3047204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240885" y="3184959"/>
            <a:ext cx="1409701" cy="5195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0,378 x 10</a:t>
            </a:r>
          </a:p>
        </p:txBody>
      </p:sp>
      <p:sp>
        <p:nvSpPr>
          <p:cNvPr id="7" name="Elipse 6"/>
          <p:cNvSpPr/>
          <p:nvPr/>
        </p:nvSpPr>
        <p:spPr>
          <a:xfrm>
            <a:off x="1764167" y="319767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105009" y="4226634"/>
            <a:ext cx="1681451" cy="3972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3,78 x 10</a:t>
            </a:r>
          </a:p>
        </p:txBody>
      </p:sp>
      <p:sp>
        <p:nvSpPr>
          <p:cNvPr id="9" name="Elipse 8"/>
          <p:cNvSpPr/>
          <p:nvPr/>
        </p:nvSpPr>
        <p:spPr>
          <a:xfrm>
            <a:off x="1764167" y="419072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793850" y="3182025"/>
            <a:ext cx="1392977" cy="5195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3,78 : 10</a:t>
            </a:r>
          </a:p>
        </p:txBody>
      </p:sp>
      <p:sp>
        <p:nvSpPr>
          <p:cNvPr id="11" name="Elipse 10"/>
          <p:cNvSpPr/>
          <p:nvPr/>
        </p:nvSpPr>
        <p:spPr>
          <a:xfrm>
            <a:off x="4329249" y="319332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Texto explicativo em forma de nuvem 12">
            <a:extLst>
              <a:ext uri="{FF2B5EF4-FFF2-40B4-BE49-F238E27FC236}">
                <a16:creationId xmlns="" xmlns:a16="http://schemas.microsoft.com/office/drawing/2014/main" id="{75CB251A-A823-4D45-A962-5A36E47B4457}"/>
              </a:ext>
            </a:extLst>
          </p:cNvPr>
          <p:cNvSpPr/>
          <p:nvPr/>
        </p:nvSpPr>
        <p:spPr>
          <a:xfrm>
            <a:off x="6503504" y="2942268"/>
            <a:ext cx="5393850" cy="231435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F4AF6AB3-81AB-4C7F-A518-707C2FFB1DB7}"/>
              </a:ext>
            </a:extLst>
          </p:cNvPr>
          <p:cNvSpPr/>
          <p:nvPr/>
        </p:nvSpPr>
        <p:spPr>
          <a:xfrm>
            <a:off x="7263097" y="3191503"/>
            <a:ext cx="3972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SUGESTÕES DE VÍDEOAULAS PARA ESSA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ATIVIDADE: COPIE OS LINKS ABAIXO PARA ASSISTIR ÀS AULAS.</a:t>
            </a:r>
          </a:p>
          <a:p>
            <a:pPr lvl="0" defTabSz="914400"/>
            <a:r>
              <a:rPr lang="pt-BR" sz="1400" b="1" dirty="0">
                <a:hlinkClick r:id="rId3"/>
              </a:rPr>
              <a:t>https://www.youtube.com/watch?v=syPvaHL9KnY</a:t>
            </a:r>
            <a:endParaRPr lang="pt-BR" sz="1400" b="1" dirty="0"/>
          </a:p>
          <a:p>
            <a:pPr lvl="0" defTabSz="914400"/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 defTabSz="914400"/>
            <a:r>
              <a:rPr lang="pt-BR" sz="1400" b="1" dirty="0">
                <a:hlinkClick r:id="rId4"/>
              </a:rPr>
              <a:t>https://www.youtube.com/watch?v=adU3xupv5d4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886886" y="6063893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19" name="Seta para a direita 18">
            <a:hlinkClick r:id="" action="ppaction://hlinkshowjump?jump=nextslide"/>
          </p:cNvPr>
          <p:cNvSpPr/>
          <p:nvPr/>
        </p:nvSpPr>
        <p:spPr>
          <a:xfrm>
            <a:off x="10492840" y="5989842"/>
            <a:ext cx="1523503" cy="864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pic>
        <p:nvPicPr>
          <p:cNvPr id="20" name="Picture 2" descr="▷ Meninos: Imagens Animadas, Gifs Animados &amp; Animações – 100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0" y="5037983"/>
            <a:ext cx="2905349" cy="18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 rot="5400000">
            <a:off x="9539057" y="3279781"/>
            <a:ext cx="488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6"/>
              </a:rPr>
              <a:t>https://www.imagensanimadas.com/cat-meninos-1013.htm</a:t>
            </a:r>
            <a:endParaRPr lang="pt-BR" sz="1100" b="1" dirty="0"/>
          </a:p>
        </p:txBody>
      </p:sp>
      <p:sp>
        <p:nvSpPr>
          <p:cNvPr id="21" name="Seta: para a Direita 2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CCE08517-B77D-49D0-867B-C6EB106C8058}"/>
              </a:ext>
            </a:extLst>
          </p:cNvPr>
          <p:cNvSpPr/>
          <p:nvPr/>
        </p:nvSpPr>
        <p:spPr>
          <a:xfrm rot="10800000">
            <a:off x="253819" y="6080180"/>
            <a:ext cx="1546105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5DEC25C-E112-4A4F-B995-FFC465EC464C}"/>
              </a:ext>
            </a:extLst>
          </p:cNvPr>
          <p:cNvSpPr txBox="1"/>
          <p:nvPr/>
        </p:nvSpPr>
        <p:spPr>
          <a:xfrm>
            <a:off x="530087" y="6237382"/>
            <a:ext cx="157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Retângulo de cantos arredondados 9">
            <a:extLst>
              <a:ext uri="{FF2B5EF4-FFF2-40B4-BE49-F238E27FC236}">
                <a16:creationId xmlns="" xmlns:a16="http://schemas.microsoft.com/office/drawing/2014/main" id="{5FAB6114-1789-4763-AB4E-82BBEAC4CF3F}"/>
              </a:ext>
            </a:extLst>
          </p:cNvPr>
          <p:cNvSpPr/>
          <p:nvPr/>
        </p:nvSpPr>
        <p:spPr>
          <a:xfrm>
            <a:off x="4813307" y="4182137"/>
            <a:ext cx="1392977" cy="5195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3,78 x 100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213F6AFC-055D-4C0B-B40D-D910DA09B159}"/>
              </a:ext>
            </a:extLst>
          </p:cNvPr>
          <p:cNvSpPr/>
          <p:nvPr/>
        </p:nvSpPr>
        <p:spPr>
          <a:xfrm>
            <a:off x="4348706" y="4193438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08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24306" y="128395"/>
            <a:ext cx="7794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II- </a:t>
            </a:r>
            <a:r>
              <a:rPr lang="pt-BR" b="1" dirty="0"/>
              <a:t>Segundo a cartilha que você leu, o Ministério da Saúde informa: “A transmissão acontece de uma pessoa doente para outra ou por contato próximo (cerca de </a:t>
            </a:r>
            <a:r>
              <a:rPr lang="pt-BR" b="1" u="sng" dirty="0"/>
              <a:t>2 metros</a:t>
            </a:r>
            <a:r>
              <a:rPr lang="pt-BR" b="1" dirty="0"/>
              <a:t>), ...”.</a:t>
            </a:r>
          </a:p>
          <a:p>
            <a:endParaRPr lang="pt-BR" b="1" dirty="0"/>
          </a:p>
          <a:p>
            <a:r>
              <a:rPr lang="pt-BR" b="1" dirty="0"/>
              <a:t>Essa distância, em </a:t>
            </a:r>
            <a:r>
              <a:rPr lang="pt-BR" b="1" u="sng" dirty="0"/>
              <a:t>cm</a:t>
            </a:r>
            <a:r>
              <a:rPr lang="pt-BR" b="1" dirty="0"/>
              <a:t>, é igual </a:t>
            </a:r>
            <a:r>
              <a:rPr lang="pt-BR" b="1" dirty="0" smtClean="0"/>
              <a:t>a: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93443" y="966179"/>
            <a:ext cx="1000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83170" y="2114348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 O,02</a:t>
            </a:r>
          </a:p>
        </p:txBody>
      </p:sp>
      <p:sp>
        <p:nvSpPr>
          <p:cNvPr id="7" name="Elipse 6"/>
          <p:cNvSpPr/>
          <p:nvPr/>
        </p:nvSpPr>
        <p:spPr>
          <a:xfrm>
            <a:off x="1736385" y="2114348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105531" y="2153274"/>
            <a:ext cx="963822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0,20</a:t>
            </a:r>
          </a:p>
        </p:txBody>
      </p:sp>
      <p:sp>
        <p:nvSpPr>
          <p:cNvPr id="9" name="Elipse 8"/>
          <p:cNvSpPr/>
          <p:nvPr/>
        </p:nvSpPr>
        <p:spPr>
          <a:xfrm>
            <a:off x="3803644" y="215327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354103" y="2150834"/>
            <a:ext cx="768546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20</a:t>
            </a:r>
          </a:p>
        </p:txBody>
      </p:sp>
      <p:sp>
        <p:nvSpPr>
          <p:cNvPr id="11" name="Elipse 10"/>
          <p:cNvSpPr/>
          <p:nvPr/>
        </p:nvSpPr>
        <p:spPr>
          <a:xfrm>
            <a:off x="6052216" y="215083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491935" y="2150834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200</a:t>
            </a:r>
          </a:p>
        </p:txBody>
      </p:sp>
      <p:sp>
        <p:nvSpPr>
          <p:cNvPr id="13" name="Elipse 12"/>
          <p:cNvSpPr/>
          <p:nvPr/>
        </p:nvSpPr>
        <p:spPr>
          <a:xfrm>
            <a:off x="8142310" y="215083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Balão de Pensamento: Nuvem 1">
            <a:extLst>
              <a:ext uri="{FF2B5EF4-FFF2-40B4-BE49-F238E27FC236}">
                <a16:creationId xmlns="" xmlns:a16="http://schemas.microsoft.com/office/drawing/2014/main" id="{6C5DEBC5-0096-4762-B17B-C708BD9F39CD}"/>
              </a:ext>
            </a:extLst>
          </p:cNvPr>
          <p:cNvSpPr/>
          <p:nvPr/>
        </p:nvSpPr>
        <p:spPr>
          <a:xfrm>
            <a:off x="4578310" y="2858318"/>
            <a:ext cx="5668467" cy="21633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3F7A752-E30C-4FD9-87AB-8D703FD4CDE8}"/>
              </a:ext>
            </a:extLst>
          </p:cNvPr>
          <p:cNvSpPr/>
          <p:nvPr/>
        </p:nvSpPr>
        <p:spPr>
          <a:xfrm>
            <a:off x="5069353" y="3694394"/>
            <a:ext cx="5129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hlinkClick r:id="rId2"/>
              </a:rPr>
              <a:t>https://www.youtube.com/watch?v=_ANQ-xSIhs4</a:t>
            </a:r>
            <a:endParaRPr lang="pt-BR" sz="16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460068A-9844-4699-931B-F40BDCE69A22}"/>
              </a:ext>
            </a:extLst>
          </p:cNvPr>
          <p:cNvSpPr txBox="1"/>
          <p:nvPr/>
        </p:nvSpPr>
        <p:spPr>
          <a:xfrm>
            <a:off x="5344389" y="3268332"/>
            <a:ext cx="47239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SUGESTÃO</a:t>
            </a:r>
            <a:r>
              <a:rPr lang="pt-BR" sz="1400" b="1" dirty="0"/>
              <a:t> </a:t>
            </a:r>
            <a:r>
              <a:rPr lang="pt-BR" sz="1600" b="1" dirty="0"/>
              <a:t>DE VÍDEOAULA PARA ESSA ATIVIDADE:</a:t>
            </a:r>
          </a:p>
          <a:p>
            <a:endParaRPr lang="pt-BR" sz="1600" b="1" dirty="0"/>
          </a:p>
          <a:p>
            <a:endParaRPr lang="pt-BR" sz="14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93FFD3E-493E-432E-B498-8C8171664F75}"/>
              </a:ext>
            </a:extLst>
          </p:cNvPr>
          <p:cNvSpPr txBox="1"/>
          <p:nvPr/>
        </p:nvSpPr>
        <p:spPr>
          <a:xfrm>
            <a:off x="5165972" y="4047837"/>
            <a:ext cx="450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Copie o link acima para assistir à aula no </a:t>
            </a:r>
            <a:r>
              <a:rPr lang="pt-BR" sz="1600" b="1" dirty="0" err="1"/>
              <a:t>youtube</a:t>
            </a:r>
            <a:r>
              <a:rPr lang="pt-BR" sz="1600" b="1" dirty="0"/>
              <a:t>.</a:t>
            </a:r>
          </a:p>
        </p:txBody>
      </p:sp>
      <p:pic>
        <p:nvPicPr>
          <p:cNvPr id="20" name="Picture 2" descr="Corona Virus GIFs | Tenor">
            <a:extLst>
              <a:ext uri="{FF2B5EF4-FFF2-40B4-BE49-F238E27FC236}">
                <a16:creationId xmlns="" xmlns:a16="http://schemas.microsoft.com/office/drawing/2014/main" id="{1AA2541B-F09F-43C8-87E6-104796E24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8" y="65780"/>
            <a:ext cx="1681451" cy="16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a direita 18"/>
          <p:cNvSpPr/>
          <p:nvPr/>
        </p:nvSpPr>
        <p:spPr>
          <a:xfrm>
            <a:off x="10365283" y="5950415"/>
            <a:ext cx="1453194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thumbs-up-smiley-face-hehehehahahah-pinterest-smiley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89" y="5391782"/>
            <a:ext cx="2096541" cy="14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 rot="5400000">
            <a:off x="9429632" y="3192429"/>
            <a:ext cx="484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https://plenitud.net/2017/08/31/aquietar-la-mente/</a:t>
            </a:r>
            <a:endParaRPr lang="pt-BR" sz="1100" b="1" dirty="0"/>
          </a:p>
        </p:txBody>
      </p:sp>
      <p:sp>
        <p:nvSpPr>
          <p:cNvPr id="21" name="Seta: para a Direita 2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36FCCD9-BDC1-42D4-97CF-14C288F18585}"/>
              </a:ext>
            </a:extLst>
          </p:cNvPr>
          <p:cNvSpPr/>
          <p:nvPr/>
        </p:nvSpPr>
        <p:spPr>
          <a:xfrm rot="10800000">
            <a:off x="340938" y="5950415"/>
            <a:ext cx="154610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9DE0572-18AC-4E45-BC05-32700ED54BEE}"/>
              </a:ext>
            </a:extLst>
          </p:cNvPr>
          <p:cNvSpPr txBox="1"/>
          <p:nvPr/>
        </p:nvSpPr>
        <p:spPr>
          <a:xfrm>
            <a:off x="609981" y="6088914"/>
            <a:ext cx="134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F34ED545-180F-4675-99CB-EE4B06B4C11C}"/>
              </a:ext>
            </a:extLst>
          </p:cNvPr>
          <p:cNvSpPr/>
          <p:nvPr/>
        </p:nvSpPr>
        <p:spPr>
          <a:xfrm rot="5400000">
            <a:off x="8672256" y="465835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>
                <a:hlinkClick r:id="rId6"/>
              </a:rPr>
              <a:t>https://tenor.com/view/coronavirus-mask-sweaty-gif-16735375</a:t>
            </a:r>
            <a:endParaRPr lang="pt-BR" sz="1100" b="1" dirty="0"/>
          </a:p>
        </p:txBody>
      </p:sp>
      <p:sp>
        <p:nvSpPr>
          <p:cNvPr id="23" name="Fluxograma: Fita perfurada 22"/>
          <p:cNvSpPr/>
          <p:nvPr/>
        </p:nvSpPr>
        <p:spPr>
          <a:xfrm rot="956363">
            <a:off x="9641807" y="1290524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431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6979" y="150233"/>
            <a:ext cx="9019308" cy="595325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Ao fim da cartilha, o Ministério da Saúde informa: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03" y="749443"/>
            <a:ext cx="3334615" cy="10003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01851" y="1688620"/>
            <a:ext cx="96115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III-</a:t>
            </a:r>
            <a:r>
              <a:rPr lang="pt-BR" b="1" dirty="0"/>
              <a:t> Observe o número do telefone citado acima. </a:t>
            </a:r>
          </a:p>
          <a:p>
            <a:r>
              <a:rPr lang="pt-BR" b="1" dirty="0"/>
              <a:t>Quantos números de 3 algarismos podemos escrever com os algarismos do telefone acima, sem repeti-los?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                                  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95156" y="2908650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8" name="Elipse 7"/>
          <p:cNvSpPr/>
          <p:nvPr/>
        </p:nvSpPr>
        <p:spPr>
          <a:xfrm>
            <a:off x="2548371" y="290865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937120" y="2908650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4690335" y="290865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239372" y="2908650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</p:txBody>
      </p:sp>
      <p:sp>
        <p:nvSpPr>
          <p:cNvPr id="12" name="Elipse 11"/>
          <p:cNvSpPr/>
          <p:nvPr/>
        </p:nvSpPr>
        <p:spPr>
          <a:xfrm>
            <a:off x="6992587" y="290865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644464" y="2908650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6</a:t>
            </a:r>
          </a:p>
        </p:txBody>
      </p:sp>
      <p:sp>
        <p:nvSpPr>
          <p:cNvPr id="14" name="Elipse 13"/>
          <p:cNvSpPr/>
          <p:nvPr/>
        </p:nvSpPr>
        <p:spPr>
          <a:xfrm>
            <a:off x="9294839" y="290865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028" name="Picture 4" descr="Ling using laptop (con imágenes) | Niño escribiendo, Gifs, Dibuj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39" y="5189601"/>
            <a:ext cx="1823844" cy="18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forma de nuvem 1"/>
          <p:cNvSpPr/>
          <p:nvPr/>
        </p:nvSpPr>
        <p:spPr>
          <a:xfrm>
            <a:off x="2359647" y="3378360"/>
            <a:ext cx="4740003" cy="177700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89695" y="3592960"/>
            <a:ext cx="387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SUGESTÃO DE VÍDEOAULA PARA ESSA ATIVIDADE:</a:t>
            </a:r>
          </a:p>
          <a:p>
            <a:r>
              <a:rPr lang="pt-BR" sz="1400" b="1" dirty="0">
                <a:hlinkClick r:id="rId4"/>
              </a:rPr>
              <a:t>https://www.youtube.com/watch?v=SIQ68s-DcDo</a:t>
            </a:r>
            <a:endParaRPr lang="pt-BR" sz="1400" b="1" dirty="0"/>
          </a:p>
          <a:p>
            <a:r>
              <a:rPr lang="pt-BR" sz="1400" b="1" dirty="0"/>
              <a:t>Copie o link acima para assistir à </a:t>
            </a:r>
          </a:p>
          <a:p>
            <a:r>
              <a:rPr lang="pt-BR" sz="1400" b="1" dirty="0"/>
              <a:t>aula no </a:t>
            </a:r>
            <a:r>
              <a:rPr lang="pt-BR" sz="1400" b="1" dirty="0" err="1"/>
              <a:t>youtube</a:t>
            </a:r>
            <a:r>
              <a:rPr lang="pt-BR" sz="1400" b="1" dirty="0"/>
              <a:t>.</a:t>
            </a:r>
          </a:p>
        </p:txBody>
      </p:sp>
      <p:sp>
        <p:nvSpPr>
          <p:cNvPr id="20" name="Seta para a direita 19">
            <a:hlinkClick r:id="" action="ppaction://hlinkshowjump?jump=nextslide"/>
          </p:cNvPr>
          <p:cNvSpPr/>
          <p:nvPr/>
        </p:nvSpPr>
        <p:spPr>
          <a:xfrm>
            <a:off x="10275022" y="5878585"/>
            <a:ext cx="1539430" cy="71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0219485" y="6041361"/>
            <a:ext cx="129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 rot="5400000">
            <a:off x="9338403" y="3147468"/>
            <a:ext cx="5358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https://br.pinterest.com/pin/414964553146687319/</a:t>
            </a:r>
            <a:endParaRPr lang="pt-BR" sz="1100" b="1" dirty="0"/>
          </a:p>
        </p:txBody>
      </p:sp>
      <p:sp>
        <p:nvSpPr>
          <p:cNvPr id="21" name="Seta: para a Direita 2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A6EE1BA-6E04-4944-BEC2-7AF6DF3C5CD8}"/>
              </a:ext>
            </a:extLst>
          </p:cNvPr>
          <p:cNvSpPr/>
          <p:nvPr/>
        </p:nvSpPr>
        <p:spPr>
          <a:xfrm rot="10800000">
            <a:off x="340938" y="5950415"/>
            <a:ext cx="154610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9AF3360-6980-4005-BBD4-D91C5300F74A}"/>
              </a:ext>
            </a:extLst>
          </p:cNvPr>
          <p:cNvSpPr txBox="1"/>
          <p:nvPr/>
        </p:nvSpPr>
        <p:spPr>
          <a:xfrm>
            <a:off x="636733" y="6088914"/>
            <a:ext cx="148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Fluxograma: Fita perfurada 21"/>
          <p:cNvSpPr/>
          <p:nvPr/>
        </p:nvSpPr>
        <p:spPr>
          <a:xfrm rot="956363">
            <a:off x="9235980" y="799004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63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2517" y="405995"/>
            <a:ext cx="8915400" cy="3777622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</a:rPr>
              <a:t>IV-</a:t>
            </a:r>
            <a:r>
              <a:rPr lang="pt-BR" b="1" dirty="0">
                <a:solidFill>
                  <a:schemeClr val="tx1"/>
                </a:solidFill>
              </a:rPr>
              <a:t> É correto afirmar que o número 136 é divisível por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988991" y="1051833"/>
            <a:ext cx="35249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 e 3 ao mesmo tempo</a:t>
            </a:r>
          </a:p>
        </p:txBody>
      </p:sp>
      <p:sp>
        <p:nvSpPr>
          <p:cNvPr id="5" name="Elipse 4"/>
          <p:cNvSpPr/>
          <p:nvPr/>
        </p:nvSpPr>
        <p:spPr>
          <a:xfrm>
            <a:off x="1768329" y="105183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17954" y="1726130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</p:txBody>
      </p:sp>
      <p:sp>
        <p:nvSpPr>
          <p:cNvPr id="7" name="Elipse 6"/>
          <p:cNvSpPr/>
          <p:nvPr/>
        </p:nvSpPr>
        <p:spPr>
          <a:xfrm>
            <a:off x="1768329" y="172613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015114" y="2603495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  <p:sp>
        <p:nvSpPr>
          <p:cNvPr id="9" name="Elipse 8"/>
          <p:cNvSpPr/>
          <p:nvPr/>
        </p:nvSpPr>
        <p:spPr>
          <a:xfrm>
            <a:off x="1768329" y="2603495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46441" y="3480860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9</a:t>
            </a:r>
          </a:p>
        </p:txBody>
      </p:sp>
      <p:sp>
        <p:nvSpPr>
          <p:cNvPr id="11" name="Elipse 10"/>
          <p:cNvSpPr/>
          <p:nvPr/>
        </p:nvSpPr>
        <p:spPr>
          <a:xfrm>
            <a:off x="1699656" y="348086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439072" y="1974199"/>
            <a:ext cx="431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2"/>
              </a:rPr>
              <a:t>https://www.youtube.com/watch?v=_aXw-x8Hju4</a:t>
            </a:r>
            <a:endParaRPr lang="pt-BR" sz="1600" b="1" dirty="0"/>
          </a:p>
        </p:txBody>
      </p:sp>
      <p:sp>
        <p:nvSpPr>
          <p:cNvPr id="13" name="Texto explicativo em forma de nuvem 12"/>
          <p:cNvSpPr/>
          <p:nvPr/>
        </p:nvSpPr>
        <p:spPr>
          <a:xfrm>
            <a:off x="5863586" y="810842"/>
            <a:ext cx="5578677" cy="304117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677786" y="1265139"/>
            <a:ext cx="3833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SUGESTÃO DE VÍDEOAULA PARA ESSA ATIVIDADE: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39786" y="2633814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Copie o link acima para assistir à aula no </a:t>
            </a:r>
          </a:p>
          <a:p>
            <a:r>
              <a:rPr lang="pt-BR" sz="1600" b="1" dirty="0" err="1"/>
              <a:t>youtube</a:t>
            </a:r>
            <a:r>
              <a:rPr lang="pt-BR" sz="1600" b="1" dirty="0"/>
              <a:t>.</a:t>
            </a:r>
          </a:p>
        </p:txBody>
      </p:sp>
      <p:sp>
        <p:nvSpPr>
          <p:cNvPr id="17" name="CaixaDeTexto 16">
            <a:hlinkClick r:id="" action="ppaction://hlinkshowjump?jump=lastslide"/>
          </p:cNvPr>
          <p:cNvSpPr txBox="1"/>
          <p:nvPr/>
        </p:nvSpPr>
        <p:spPr>
          <a:xfrm>
            <a:off x="10392166" y="6198036"/>
            <a:ext cx="149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FIM</a:t>
            </a:r>
          </a:p>
        </p:txBody>
      </p:sp>
      <p:pic>
        <p:nvPicPr>
          <p:cNvPr id="1026" name="Picture 2" descr="Jane-chan | Emoticonos animados, Emoticonos divertidos, Emoticonos">
            <a:extLst>
              <a:ext uri="{FF2B5EF4-FFF2-40B4-BE49-F238E27FC236}">
                <a16:creationId xmlns="" xmlns:a16="http://schemas.microsoft.com/office/drawing/2014/main" id="{9C336DCA-87C2-44CE-9630-3A70D36167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80" y="4331052"/>
            <a:ext cx="2878337" cy="23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eta: para a Direita 2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BAC722E-64DB-4647-AB5F-9D1B3C8594EA}"/>
              </a:ext>
            </a:extLst>
          </p:cNvPr>
          <p:cNvSpPr/>
          <p:nvPr/>
        </p:nvSpPr>
        <p:spPr>
          <a:xfrm rot="10800000">
            <a:off x="340938" y="5950415"/>
            <a:ext cx="154610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D2AF10E-4721-400C-8909-32E1C2A10750}"/>
              </a:ext>
            </a:extLst>
          </p:cNvPr>
          <p:cNvSpPr txBox="1"/>
          <p:nvPr/>
        </p:nvSpPr>
        <p:spPr>
          <a:xfrm>
            <a:off x="596348" y="6088914"/>
            <a:ext cx="15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2EE07DA4-C3A1-4040-8BAA-712B83EE76C8}"/>
              </a:ext>
            </a:extLst>
          </p:cNvPr>
          <p:cNvSpPr txBox="1"/>
          <p:nvPr/>
        </p:nvSpPr>
        <p:spPr>
          <a:xfrm rot="5400000">
            <a:off x="9846443" y="4411492"/>
            <a:ext cx="38953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4"/>
              </a:rPr>
              <a:t>https://www.pinterest.com.au/pin/495958977714026308/</a:t>
            </a:r>
            <a:endParaRPr lang="pt-BR" sz="1100" b="1" dirty="0"/>
          </a:p>
          <a:p>
            <a:endParaRPr lang="pt-BR" dirty="0"/>
          </a:p>
        </p:txBody>
      </p:sp>
      <p:sp>
        <p:nvSpPr>
          <p:cNvPr id="20" name="Fluxograma: Fita perfurada 19"/>
          <p:cNvSpPr/>
          <p:nvPr/>
        </p:nvSpPr>
        <p:spPr>
          <a:xfrm rot="463840">
            <a:off x="10023268" y="360212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362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Agora, vamos conferir as respostas?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Atividade 1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B</a:t>
            </a:r>
            <a:endParaRPr lang="pt-BR" sz="2800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Atividade 2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D</a:t>
            </a:r>
            <a:endParaRPr lang="pt-BR" sz="2800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Atividade 3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D</a:t>
            </a:r>
            <a:endParaRPr lang="pt-BR" sz="2800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Atividade 4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B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1551</TotalTime>
  <Words>527</Words>
  <Application>Microsoft Office PowerPoint</Application>
  <PresentationFormat>Widescreen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Agora, vamos conferir as respostas?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smec43</dc:creator>
  <cp:lastModifiedBy>smec01</cp:lastModifiedBy>
  <cp:revision>72</cp:revision>
  <dcterms:created xsi:type="dcterms:W3CDTF">2020-06-04T12:09:55Z</dcterms:created>
  <dcterms:modified xsi:type="dcterms:W3CDTF">2020-06-15T14:47:34Z</dcterms:modified>
</cp:coreProperties>
</file>