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71" r:id="rId4"/>
    <p:sldId id="260" r:id="rId5"/>
    <p:sldId id="261" r:id="rId6"/>
    <p:sldId id="262" r:id="rId7"/>
    <p:sldId id="267" r:id="rId8"/>
    <p:sldId id="272" r:id="rId9"/>
    <p:sldId id="275" r:id="rId10"/>
    <p:sldId id="263" r:id="rId11"/>
    <p:sldId id="265" r:id="rId12"/>
    <p:sldId id="268" r:id="rId13"/>
    <p:sldId id="269" r:id="rId14"/>
    <p:sldId id="274" r:id="rId15"/>
    <p:sldId id="27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faria silva" initials="sfs" lastIdx="6" clrIdx="0">
    <p:extLst>
      <p:ext uri="{19B8F6BF-5375-455C-9EA6-DF929625EA0E}">
        <p15:presenceInfo xmlns:p15="http://schemas.microsoft.com/office/powerpoint/2012/main" userId="82c41dd142c48553" providerId="Windows Live"/>
      </p:ext>
    </p:extLst>
  </p:cmAuthor>
  <p:cmAuthor id="2" name="Usuario" initials="U" lastIdx="3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5AA877-5CF9-4628-A4A4-292656AA8F5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A68379-E39D-463F-A0ED-3C2597D49245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hyperlink" Target="https://br.pinterest.com/pin/265571709265294874/" TargetMode="External"/><Relationship Id="rId4" Type="http://schemas.openxmlformats.org/officeDocument/2006/relationships/hyperlink" Target="https://m.gifanimados.com/Gifs-Tecnologia/Animaciones-Equipos-Sonido/Megafonos/Animadora-Con-Megafono-90620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nteragencystandingcommittee.org/system/files/2020-04/My%20Hero%20is%20You,%20Storybook%20for%20Children%20on%20COVID-19%20(Portuguese)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:\Desktop\janela_roll_cadastro_úni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27" y="283242"/>
            <a:ext cx="2485882" cy="1864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829924" y="1072958"/>
            <a:ext cx="427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9367" y="3277146"/>
            <a:ext cx="1151681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Seta para a Direita 1">
            <a:hlinkClick r:id="" action="ppaction://hlinkshowjump?jump=nextslide"/>
          </p:cNvPr>
          <p:cNvSpPr/>
          <p:nvPr/>
        </p:nvSpPr>
        <p:spPr>
          <a:xfrm>
            <a:off x="10486663" y="5972537"/>
            <a:ext cx="1008651" cy="798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Baixo 2">
            <a:hlinkClick r:id="" action="ppaction://hlinkshowjump?jump=previousslide"/>
          </p:cNvPr>
          <p:cNvSpPr/>
          <p:nvPr/>
        </p:nvSpPr>
        <p:spPr>
          <a:xfrm rot="5400000">
            <a:off x="414232" y="5819027"/>
            <a:ext cx="878800" cy="1024361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5504" y="2413338"/>
            <a:ext cx="9907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44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3º </a:t>
            </a:r>
            <a:r>
              <a:rPr lang="pt-BR" altLang="pt-BR" sz="4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ANO - </a:t>
            </a:r>
            <a:r>
              <a:rPr lang="pt-BR" altLang="pt-BR" sz="44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ENSINO FUNDAMENTAL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LÍNGUA </a:t>
            </a:r>
            <a:r>
              <a:rPr lang="pt-BR" altLang="pt-BR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PORTUGUESA</a:t>
            </a:r>
            <a:endParaRPr lang="pt-BR" altLang="pt-BR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SECRETARIA MUNICIPAL DE EDUCAÇÃO E CULTURA DE ALFENAS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2"/>
          <p:cNvSpPr/>
          <p:nvPr/>
        </p:nvSpPr>
        <p:spPr>
          <a:xfrm>
            <a:off x="1053180" y="242021"/>
            <a:ext cx="10011542" cy="5916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Verifique a ordem em que as crianças estão na areia. As que representam o segundo e quarto lugar são:</a:t>
            </a:r>
            <a:endParaRPr lang="pt-B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9641" r="1483" b="1116"/>
          <a:stretch/>
        </p:blipFill>
        <p:spPr>
          <a:xfrm>
            <a:off x="1059733" y="1136000"/>
            <a:ext cx="7281680" cy="4238391"/>
          </a:xfrm>
          <a:prstGeom prst="rect">
            <a:avLst/>
          </a:prstGeom>
        </p:spPr>
      </p:pic>
      <p:sp>
        <p:nvSpPr>
          <p:cNvPr id="15" name="Retângulo de cantos arredondados 2"/>
          <p:cNvSpPr/>
          <p:nvPr/>
        </p:nvSpPr>
        <p:spPr>
          <a:xfrm>
            <a:off x="2735532" y="5197642"/>
            <a:ext cx="801751" cy="3707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Kim</a:t>
            </a:r>
            <a:endParaRPr lang="pt-BR" dirty="0"/>
          </a:p>
        </p:txBody>
      </p:sp>
      <p:sp>
        <p:nvSpPr>
          <p:cNvPr id="16" name="Retângulo de cantos arredondados 34"/>
          <p:cNvSpPr/>
          <p:nvPr/>
        </p:nvSpPr>
        <p:spPr>
          <a:xfrm>
            <a:off x="1542655" y="5197642"/>
            <a:ext cx="759606" cy="3707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Leila</a:t>
            </a:r>
            <a:endParaRPr lang="pt-BR" dirty="0"/>
          </a:p>
        </p:txBody>
      </p:sp>
      <p:sp>
        <p:nvSpPr>
          <p:cNvPr id="17" name="Retângulo de cantos arredondados 37"/>
          <p:cNvSpPr/>
          <p:nvPr/>
        </p:nvSpPr>
        <p:spPr>
          <a:xfrm>
            <a:off x="4208425" y="5197642"/>
            <a:ext cx="977185" cy="3811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Salem</a:t>
            </a:r>
            <a:endParaRPr lang="pt-BR" dirty="0"/>
          </a:p>
        </p:txBody>
      </p:sp>
      <p:sp>
        <p:nvSpPr>
          <p:cNvPr id="18" name="Retângulo de cantos arredondados 39"/>
          <p:cNvSpPr/>
          <p:nvPr/>
        </p:nvSpPr>
        <p:spPr>
          <a:xfrm>
            <a:off x="6641576" y="5197642"/>
            <a:ext cx="962382" cy="4039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Cássia</a:t>
            </a:r>
            <a:endParaRPr lang="pt-BR" dirty="0"/>
          </a:p>
        </p:txBody>
      </p:sp>
      <p:sp>
        <p:nvSpPr>
          <p:cNvPr id="39" name="Retângulo de cantos arredondados 5"/>
          <p:cNvSpPr/>
          <p:nvPr/>
        </p:nvSpPr>
        <p:spPr>
          <a:xfrm>
            <a:off x="9170199" y="4163084"/>
            <a:ext cx="1676401" cy="50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Leila e </a:t>
            </a:r>
            <a:r>
              <a:rPr lang="pt-BR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kim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8617675" y="4130675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41" name="Retângulo de cantos arredondados 6"/>
          <p:cNvSpPr/>
          <p:nvPr/>
        </p:nvSpPr>
        <p:spPr>
          <a:xfrm>
            <a:off x="9165437" y="2928510"/>
            <a:ext cx="1685924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Kim e Cássia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8632799" y="2892650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tângulo de cantos arredondados 8"/>
          <p:cNvSpPr/>
          <p:nvPr/>
        </p:nvSpPr>
        <p:spPr>
          <a:xfrm>
            <a:off x="9179647" y="2326518"/>
            <a:ext cx="1666954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Leila e Salem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8632799" y="2254800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5" name="Retângulo de cantos arredondados 10"/>
          <p:cNvSpPr/>
          <p:nvPr/>
        </p:nvSpPr>
        <p:spPr>
          <a:xfrm>
            <a:off x="9170199" y="3562232"/>
            <a:ext cx="1676401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Cássia e Leila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8617675" y="3541084"/>
            <a:ext cx="561971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9" name="Seta para a Direita 18">
            <a:hlinkClick r:id="" action="ppaction://hlinkshowjump?jump=nextslide"/>
          </p:cNvPr>
          <p:cNvSpPr/>
          <p:nvPr/>
        </p:nvSpPr>
        <p:spPr>
          <a:xfrm>
            <a:off x="10634132" y="6130581"/>
            <a:ext cx="861181" cy="63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>
            <a:hlinkClick r:id="" action="ppaction://hlinkshowjump?jump=previousslide"/>
          </p:cNvPr>
          <p:cNvSpPr/>
          <p:nvPr/>
        </p:nvSpPr>
        <p:spPr>
          <a:xfrm rot="5400000">
            <a:off x="509901" y="5978868"/>
            <a:ext cx="698892" cy="877748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Arredondado 20"/>
          <p:cNvSpPr/>
          <p:nvPr/>
        </p:nvSpPr>
        <p:spPr>
          <a:xfrm>
            <a:off x="308946" y="224714"/>
            <a:ext cx="685838" cy="53855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01</a:t>
            </a:r>
            <a:endParaRPr lang="pt-BR" dirty="0"/>
          </a:p>
        </p:txBody>
      </p:sp>
      <p:sp>
        <p:nvSpPr>
          <p:cNvPr id="24" name="Retângulo Arredondado 5"/>
          <p:cNvSpPr/>
          <p:nvPr/>
        </p:nvSpPr>
        <p:spPr>
          <a:xfrm rot="558941">
            <a:off x="8645651" y="5172408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39640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de cantos arredondados 12"/>
          <p:cNvSpPr/>
          <p:nvPr/>
        </p:nvSpPr>
        <p:spPr>
          <a:xfrm>
            <a:off x="1930399" y="422508"/>
            <a:ext cx="6397675" cy="5916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Observe a régua abaixo. O maior número da reta numérica é?</a:t>
            </a:r>
            <a:endParaRPr lang="pt-B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tângulo de cantos arredondados 5"/>
          <p:cNvSpPr/>
          <p:nvPr/>
        </p:nvSpPr>
        <p:spPr>
          <a:xfrm>
            <a:off x="9170199" y="4163084"/>
            <a:ext cx="1676401" cy="5089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16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8617675" y="4130675"/>
            <a:ext cx="546847" cy="5737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9" name="Retângulo de cantos arredondados 6"/>
          <p:cNvSpPr/>
          <p:nvPr/>
        </p:nvSpPr>
        <p:spPr>
          <a:xfrm>
            <a:off x="9165437" y="2928510"/>
            <a:ext cx="1685924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19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8632799" y="2892650"/>
            <a:ext cx="546847" cy="5737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tângulo de cantos arredondados 8"/>
          <p:cNvSpPr/>
          <p:nvPr/>
        </p:nvSpPr>
        <p:spPr>
          <a:xfrm>
            <a:off x="9179647" y="2326518"/>
            <a:ext cx="1666954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12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8632799" y="2254800"/>
            <a:ext cx="546847" cy="5737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3" name="Retângulo de cantos arredondados 10"/>
          <p:cNvSpPr/>
          <p:nvPr/>
        </p:nvSpPr>
        <p:spPr>
          <a:xfrm>
            <a:off x="9170199" y="3562232"/>
            <a:ext cx="1676401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10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8617675" y="3541084"/>
            <a:ext cx="561971" cy="5737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Seta para a Direita 12">
            <a:hlinkClick r:id="" action="ppaction://hlinkshowjump?jump=nextslide"/>
          </p:cNvPr>
          <p:cNvSpPr/>
          <p:nvPr/>
        </p:nvSpPr>
        <p:spPr>
          <a:xfrm>
            <a:off x="10613154" y="6003679"/>
            <a:ext cx="793447" cy="63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>
            <a:hlinkClick r:id="" action="ppaction://hlinkshowjump?jump=previousslide"/>
          </p:cNvPr>
          <p:cNvSpPr/>
          <p:nvPr/>
        </p:nvSpPr>
        <p:spPr>
          <a:xfrm rot="5400000">
            <a:off x="577637" y="5970901"/>
            <a:ext cx="698892" cy="877748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Arredondado 1"/>
          <p:cNvSpPr/>
          <p:nvPr/>
        </p:nvSpPr>
        <p:spPr>
          <a:xfrm>
            <a:off x="1501423" y="2171009"/>
            <a:ext cx="6547556" cy="27401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0" name="Imagem 7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13102"/>
          <a:stretch/>
        </p:blipFill>
        <p:spPr bwMode="auto">
          <a:xfrm>
            <a:off x="2149394" y="3078496"/>
            <a:ext cx="5323850" cy="925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tângulo Arredondado 15"/>
          <p:cNvSpPr/>
          <p:nvPr/>
        </p:nvSpPr>
        <p:spPr>
          <a:xfrm>
            <a:off x="1158504" y="449067"/>
            <a:ext cx="685838" cy="56511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02</a:t>
            </a:r>
            <a:endParaRPr lang="pt-BR" dirty="0"/>
          </a:p>
        </p:txBody>
      </p:sp>
      <p:sp>
        <p:nvSpPr>
          <p:cNvPr id="19" name="Retângulo Arredondado 5"/>
          <p:cNvSpPr/>
          <p:nvPr/>
        </p:nvSpPr>
        <p:spPr>
          <a:xfrm rot="558941">
            <a:off x="8645651" y="5172408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16957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2"/>
          <p:cNvSpPr/>
          <p:nvPr/>
        </p:nvSpPr>
        <p:spPr>
          <a:xfrm>
            <a:off x="1715911" y="484843"/>
            <a:ext cx="6461600" cy="5916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Qual a localização do desenho na malha quadriculada?</a:t>
            </a:r>
            <a:endParaRPr lang="pt-B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tângulo Arredondado 41"/>
          <p:cNvSpPr/>
          <p:nvPr/>
        </p:nvSpPr>
        <p:spPr>
          <a:xfrm>
            <a:off x="1952978" y="2087902"/>
            <a:ext cx="5091289" cy="330818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84" y="2343556"/>
            <a:ext cx="3974675" cy="2685477"/>
          </a:xfrm>
          <a:prstGeom prst="rect">
            <a:avLst/>
          </a:prstGeom>
        </p:spPr>
      </p:pic>
      <p:sp>
        <p:nvSpPr>
          <p:cNvPr id="43" name="Retângulo de cantos arredondados 5"/>
          <p:cNvSpPr/>
          <p:nvPr/>
        </p:nvSpPr>
        <p:spPr>
          <a:xfrm>
            <a:off x="8434049" y="4225138"/>
            <a:ext cx="2145221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8A e 7E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7887202" y="4205852"/>
            <a:ext cx="546847" cy="5766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45" name="Retângulo de cantos arredondados 6"/>
          <p:cNvSpPr/>
          <p:nvPr/>
        </p:nvSpPr>
        <p:spPr>
          <a:xfrm>
            <a:off x="8456019" y="3014131"/>
            <a:ext cx="2139346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 e 4C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7887204" y="3036879"/>
            <a:ext cx="557721" cy="5201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tângulo de cantos arredondados 8"/>
          <p:cNvSpPr/>
          <p:nvPr/>
        </p:nvSpPr>
        <p:spPr>
          <a:xfrm>
            <a:off x="8456019" y="2458547"/>
            <a:ext cx="2127324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 e 7C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7910098" y="2435460"/>
            <a:ext cx="534825" cy="542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9" name="Retângulo de cantos arredondados 10"/>
          <p:cNvSpPr/>
          <p:nvPr/>
        </p:nvSpPr>
        <p:spPr>
          <a:xfrm>
            <a:off x="8434049" y="3615931"/>
            <a:ext cx="2149288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6G e 5F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7887203" y="3594550"/>
            <a:ext cx="546847" cy="5737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52" name="Imagem 51" descr="C:\Users\User\Desktop\transferir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54" y="3285067"/>
            <a:ext cx="462845" cy="48960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tângulo 52"/>
          <p:cNvSpPr/>
          <p:nvPr/>
        </p:nvSpPr>
        <p:spPr>
          <a:xfrm>
            <a:off x="3048000" y="2771705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2493786" y="5330906"/>
            <a:ext cx="6096000" cy="2182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https://www.google.com.br/search?q=desenho+de+avi%C3%A3o&amp;bih=640&amp;biw=1312&amp;hl=pt-: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eta para a Direita 16">
            <a:hlinkClick r:id="" action="ppaction://hlinkshowjump?jump=nextslide"/>
          </p:cNvPr>
          <p:cNvSpPr/>
          <p:nvPr/>
        </p:nvSpPr>
        <p:spPr>
          <a:xfrm>
            <a:off x="10652895" y="6060329"/>
            <a:ext cx="793447" cy="63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>
            <a:hlinkClick r:id="" action="ppaction://hlinkshowjump?jump=previousslide"/>
          </p:cNvPr>
          <p:cNvSpPr/>
          <p:nvPr/>
        </p:nvSpPr>
        <p:spPr>
          <a:xfrm rot="5400000">
            <a:off x="577637" y="5970901"/>
            <a:ext cx="698892" cy="877748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Arredondado 18"/>
          <p:cNvSpPr/>
          <p:nvPr/>
        </p:nvSpPr>
        <p:spPr>
          <a:xfrm>
            <a:off x="927083" y="511402"/>
            <a:ext cx="685838" cy="53855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03</a:t>
            </a:r>
            <a:endParaRPr lang="pt-BR" dirty="0"/>
          </a:p>
        </p:txBody>
      </p:sp>
      <p:sp>
        <p:nvSpPr>
          <p:cNvPr id="22" name="Retângulo Arredondado 5"/>
          <p:cNvSpPr/>
          <p:nvPr/>
        </p:nvSpPr>
        <p:spPr>
          <a:xfrm rot="558941">
            <a:off x="8188599" y="5225300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35425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2"/>
          <p:cNvSpPr/>
          <p:nvPr/>
        </p:nvSpPr>
        <p:spPr>
          <a:xfrm>
            <a:off x="2281103" y="467664"/>
            <a:ext cx="6466209" cy="5916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A decomposição do número 19 é:</a:t>
            </a:r>
            <a:endParaRPr lang="pt-BR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ângulo de cantos arredondados 5"/>
          <p:cNvSpPr/>
          <p:nvPr/>
        </p:nvSpPr>
        <p:spPr>
          <a:xfrm>
            <a:off x="6668252" y="3646155"/>
            <a:ext cx="2657194" cy="5089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8 dezenas e 1 unidade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6134532" y="3646156"/>
            <a:ext cx="525913" cy="505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3" name="Retângulo de cantos arredondados 6"/>
          <p:cNvSpPr/>
          <p:nvPr/>
        </p:nvSpPr>
        <p:spPr>
          <a:xfrm>
            <a:off x="6668252" y="4194244"/>
            <a:ext cx="2642597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dezena e 9 unidades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134532" y="4241569"/>
            <a:ext cx="525913" cy="502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5" name="Retângulo de cantos arredondados 8"/>
          <p:cNvSpPr/>
          <p:nvPr/>
        </p:nvSpPr>
        <p:spPr>
          <a:xfrm>
            <a:off x="6649156" y="2461985"/>
            <a:ext cx="2637069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dezenas e 19 unidades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134532" y="2461985"/>
            <a:ext cx="514624" cy="502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7" name="Retângulo de cantos arredondados 10"/>
          <p:cNvSpPr/>
          <p:nvPr/>
        </p:nvSpPr>
        <p:spPr>
          <a:xfrm>
            <a:off x="6660445" y="3045759"/>
            <a:ext cx="2625780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9 dezenas  e 1 unidade 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6134532" y="3060604"/>
            <a:ext cx="503335" cy="5125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7172" name="Picture 4" descr="Amor - Gif Animados amor animado (com imagens) | Desenho de emoji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267" y="528757"/>
            <a:ext cx="1439358" cy="10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para a Direita 12">
            <a:hlinkClick r:id="" action="ppaction://hlinkshowjump?jump=nextslide"/>
          </p:cNvPr>
          <p:cNvSpPr/>
          <p:nvPr/>
        </p:nvSpPr>
        <p:spPr>
          <a:xfrm>
            <a:off x="10690578" y="5972537"/>
            <a:ext cx="804736" cy="698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Arredondado 1"/>
          <p:cNvSpPr/>
          <p:nvPr/>
        </p:nvSpPr>
        <p:spPr>
          <a:xfrm>
            <a:off x="1487810" y="2539614"/>
            <a:ext cx="3174229" cy="205503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Arredondado 4"/>
          <p:cNvSpPr/>
          <p:nvPr/>
        </p:nvSpPr>
        <p:spPr>
          <a:xfrm>
            <a:off x="2305000" y="3494156"/>
            <a:ext cx="680032" cy="66839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7" name="Retângulo Arredondado 16"/>
          <p:cNvSpPr/>
          <p:nvPr/>
        </p:nvSpPr>
        <p:spPr>
          <a:xfrm>
            <a:off x="3013080" y="3483098"/>
            <a:ext cx="678935" cy="66839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6" name="Triângulo isósceles 5"/>
          <p:cNvSpPr/>
          <p:nvPr/>
        </p:nvSpPr>
        <p:spPr>
          <a:xfrm>
            <a:off x="2253320" y="2845255"/>
            <a:ext cx="783392" cy="64890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</a:t>
            </a:r>
            <a:endParaRPr lang="pt-BR" dirty="0"/>
          </a:p>
        </p:txBody>
      </p:sp>
      <p:sp>
        <p:nvSpPr>
          <p:cNvPr id="19" name="Triângulo isósceles 18"/>
          <p:cNvSpPr/>
          <p:nvPr/>
        </p:nvSpPr>
        <p:spPr>
          <a:xfrm>
            <a:off x="2960303" y="2834197"/>
            <a:ext cx="783392" cy="64890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U</a:t>
            </a:r>
          </a:p>
        </p:txBody>
      </p:sp>
      <p:sp>
        <p:nvSpPr>
          <p:cNvPr id="20" name="Seta para Baixo 19">
            <a:hlinkClick r:id="" action="ppaction://hlinkshowjump?jump=previousslide"/>
          </p:cNvPr>
          <p:cNvSpPr/>
          <p:nvPr/>
        </p:nvSpPr>
        <p:spPr>
          <a:xfrm rot="5400000">
            <a:off x="699490" y="5883109"/>
            <a:ext cx="698892" cy="877748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/>
          <p:cNvSpPr/>
          <p:nvPr/>
        </p:nvSpPr>
        <p:spPr>
          <a:xfrm>
            <a:off x="1487810" y="494223"/>
            <a:ext cx="685838" cy="53855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04</a:t>
            </a:r>
            <a:endParaRPr lang="pt-BR" dirty="0"/>
          </a:p>
        </p:txBody>
      </p:sp>
      <p:sp>
        <p:nvSpPr>
          <p:cNvPr id="32" name="Retângulo Arredondado 5"/>
          <p:cNvSpPr/>
          <p:nvPr/>
        </p:nvSpPr>
        <p:spPr>
          <a:xfrm rot="558941">
            <a:off x="8645651" y="5172408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373267" y="1589913"/>
            <a:ext cx="1439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Pinteres.com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225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dirty="0" smtClean="0"/>
              <a:t>Atividade 1: Letra B</a:t>
            </a:r>
          </a:p>
          <a:p>
            <a:pPr>
              <a:buFont typeface="Wingdings" pitchFamily="2" charset="2"/>
              <a:buChar char="Ø"/>
            </a:pPr>
            <a:r>
              <a:rPr lang="pt-BR" sz="3200" dirty="0" smtClean="0"/>
              <a:t>Atividade 2: Letra B</a:t>
            </a:r>
          </a:p>
          <a:p>
            <a:pPr>
              <a:buFont typeface="Wingdings" pitchFamily="2" charset="2"/>
              <a:buChar char="Ø"/>
            </a:pPr>
            <a:r>
              <a:rPr lang="pt-BR" sz="3200" dirty="0" smtClean="0"/>
              <a:t>Atividade 3:</a:t>
            </a:r>
            <a:r>
              <a:rPr lang="pt-BR" sz="3200" dirty="0"/>
              <a:t> Letra B</a:t>
            </a:r>
            <a:endParaRPr lang="pt-BR" sz="3200" dirty="0" smtClean="0"/>
          </a:p>
          <a:p>
            <a:pPr>
              <a:buFont typeface="Wingdings" pitchFamily="2" charset="2"/>
              <a:buChar char="Ø"/>
            </a:pPr>
            <a:r>
              <a:rPr lang="pt-BR" sz="3200" dirty="0" smtClean="0"/>
              <a:t>Atividade 4: Letra D</a:t>
            </a: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CONFIRA AQUI AS ALTERNATIVAS CORRETAS DAS ATIVIDADES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78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550630"/>
          </a:xfrm>
        </p:spPr>
        <p:txBody>
          <a:bodyPr>
            <a:normAutofit/>
          </a:bodyPr>
          <a:lstStyle/>
          <a:p>
            <a:r>
              <a:rPr lang="pt-BR" dirty="0"/>
              <a:t>SIGA AS DICAS QUE VOCÊ APRENDEU E SE </a:t>
            </a:r>
            <a:r>
              <a:rPr lang="pt-BR" dirty="0" smtClean="0"/>
              <a:t>CUIDE!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06" y="2971800"/>
            <a:ext cx="2857500" cy="2857500"/>
          </a:xfrm>
        </p:spPr>
      </p:pic>
      <p:sp>
        <p:nvSpPr>
          <p:cNvPr id="5" name="Texto explicativo em elipse 4"/>
          <p:cNvSpPr/>
          <p:nvPr/>
        </p:nvSpPr>
        <p:spPr>
          <a:xfrm>
            <a:off x="7369760" y="2317668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8269379" y="3541251"/>
            <a:ext cx="745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0294" y="1327651"/>
            <a:ext cx="10350500" cy="377762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DESTE</a:t>
            </a:r>
          </a:p>
          <a:p>
            <a:pPr marL="0" indent="0"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MATERIAL. </a:t>
            </a: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OS(AS) ALUNOS (AS) IRÃO REVER ESTAS ATIVIDADES NA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</a:t>
            </a:r>
          </a:p>
          <a:p>
            <a:pPr marL="0" indent="0"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ÀS AULAS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Animadora con megáfono">
            <a:extLst>
              <a:ext uri="{FF2B5EF4-FFF2-40B4-BE49-F238E27FC236}">
                <a16:creationId xmlns="" xmlns:a16="http://schemas.microsoft.com/office/drawing/2014/main" id="{156FF151-6DD4-412A-8B92-3F7FC7B7E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62" y="1334502"/>
            <a:ext cx="2445456" cy="27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169F40CC-0301-4515-84CE-07FBFB8664C2}"/>
              </a:ext>
            </a:extLst>
          </p:cNvPr>
          <p:cNvSpPr/>
          <p:nvPr/>
        </p:nvSpPr>
        <p:spPr>
          <a:xfrm rot="20589152">
            <a:off x="3006329" y="883498"/>
            <a:ext cx="40783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AA4C"/>
                </a:solidFill>
                <a:effectLst>
                  <a:outerShdw blurRad="12700" dist="38100" dir="2700000" algn="tl" rotWithShape="0">
                    <a:srgbClr val="92AA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ATENÇÃO!!!</a:t>
            </a:r>
          </a:p>
        </p:txBody>
      </p:sp>
      <p:sp>
        <p:nvSpPr>
          <p:cNvPr id="7" name="Seta para a direita 7">
            <a:extLst>
              <a:ext uri="{FF2B5EF4-FFF2-40B4-BE49-F238E27FC236}">
                <a16:creationId xmlns="" xmlns:a16="http://schemas.microsoft.com/office/drawing/2014/main" id="{16740D4C-4E1E-486A-8A6B-EC798A1D0AA2}"/>
              </a:ext>
            </a:extLst>
          </p:cNvPr>
          <p:cNvSpPr/>
          <p:nvPr/>
        </p:nvSpPr>
        <p:spPr>
          <a:xfrm>
            <a:off x="10301133" y="5831265"/>
            <a:ext cx="1524000" cy="764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PRÓXIMA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45428AE0-6A8E-4AF6-986A-34639F6CA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115788"/>
              </p:ext>
            </p:extLst>
          </p:nvPr>
        </p:nvGraphicFramePr>
        <p:xfrm>
          <a:off x="936979" y="808182"/>
          <a:ext cx="9855940" cy="5190684"/>
        </p:xfrm>
        <a:graphic>
          <a:graphicData uri="http://schemas.openxmlformats.org/drawingml/2006/table">
            <a:tbl>
              <a:tblPr/>
              <a:tblGrid>
                <a:gridCol w="9855940">
                  <a:extLst>
                    <a:ext uri="{9D8B030D-6E8A-4147-A177-3AD203B41FA5}">
                      <a16:colId xmlns="" xmlns:a16="http://schemas.microsoft.com/office/drawing/2014/main" val="4214002630"/>
                    </a:ext>
                  </a:extLst>
                </a:gridCol>
              </a:tblGrid>
              <a:tr h="5190684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pPr lvl="1"/>
                      <a:endParaRPr lang="pt-BR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0179709"/>
                  </a:ext>
                </a:extLst>
              </a:tr>
            </a:tbl>
          </a:graphicData>
        </a:graphic>
      </p:graphicFrame>
      <p:pic>
        <p:nvPicPr>
          <p:cNvPr id="1030" name="Picture 6" descr="Image associée em 2020 (com imagens) | Emoticons engraçados ...">
            <a:extLst>
              <a:ext uri="{FF2B5EF4-FFF2-40B4-BE49-F238E27FC236}">
                <a16:creationId xmlns="" xmlns:a16="http://schemas.microsoft.com/office/drawing/2014/main" id="{85EB9E66-0339-4559-8D5F-AE0E07B6BE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99" y="4384712"/>
            <a:ext cx="1303939" cy="13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7043548-C78B-420F-B06A-3F3E26EE974B}"/>
              </a:ext>
            </a:extLst>
          </p:cNvPr>
          <p:cNvSpPr txBox="1"/>
          <p:nvPr/>
        </p:nvSpPr>
        <p:spPr>
          <a:xfrm rot="16200000" flipH="1" flipV="1">
            <a:off x="8553917" y="3445094"/>
            <a:ext cx="6978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Imagem disponível em: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https://m.gifanimados.com/Gifs-Tecnologia/Animaciones-Equipos-Sonido/Megafonos/Animadora-Con-Megafono-90620.php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F850443-80DF-4ACE-AE4D-50B4532F6100}"/>
              </a:ext>
            </a:extLst>
          </p:cNvPr>
          <p:cNvSpPr/>
          <p:nvPr/>
        </p:nvSpPr>
        <p:spPr>
          <a:xfrm>
            <a:off x="6987405" y="5585044"/>
            <a:ext cx="3313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https://br.pinterest.com/pin/265571709265294874/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BB67835-C594-470F-A44B-9FC74988EC98}"/>
              </a:ext>
            </a:extLst>
          </p:cNvPr>
          <p:cNvSpPr txBox="1"/>
          <p:nvPr/>
        </p:nvSpPr>
        <p:spPr>
          <a:xfrm>
            <a:off x="4591380" y="1911029"/>
            <a:ext cx="503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 PAIS, ALUNOS E/OU RESPONSÁVEIS;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="" xmlns:a16="http://schemas.microsoft.com/office/drawing/2014/main" id="{D17DF813-2952-490D-8E87-3D125C15BEFC}"/>
              </a:ext>
            </a:extLst>
          </p:cNvPr>
          <p:cNvSpPr/>
          <p:nvPr/>
        </p:nvSpPr>
        <p:spPr>
          <a:xfrm rot="10800000">
            <a:off x="307975" y="5998866"/>
            <a:ext cx="1524000" cy="682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hlinkClick r:id="rId6" action="ppaction://hlinksldjump"/>
            <a:extLst>
              <a:ext uri="{FF2B5EF4-FFF2-40B4-BE49-F238E27FC236}">
                <a16:creationId xmlns="" xmlns:a16="http://schemas.microsoft.com/office/drawing/2014/main" id="{0A70E894-EF2F-44DD-8BF1-BA074715D877}"/>
              </a:ext>
            </a:extLst>
          </p:cNvPr>
          <p:cNvSpPr txBox="1"/>
          <p:nvPr/>
        </p:nvSpPr>
        <p:spPr>
          <a:xfrm>
            <a:off x="609600" y="61552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283819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vertical 1"/>
          <p:cNvSpPr/>
          <p:nvPr/>
        </p:nvSpPr>
        <p:spPr>
          <a:xfrm>
            <a:off x="2895601" y="527539"/>
            <a:ext cx="6353908" cy="59904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000038" y="1198559"/>
            <a:ext cx="44664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Orientação: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Apresentaremos, a seguir, o livro: Meu Herói és Tu , em que</a:t>
            </a:r>
            <a:r>
              <a:rPr lang="pt-BR" sz="2400" dirty="0" smtClean="0"/>
              <a:t> </a:t>
            </a:r>
            <a:r>
              <a:rPr lang="pt-BR" sz="2400" dirty="0">
                <a:solidFill>
                  <a:schemeClr val="bg1"/>
                </a:solidFill>
              </a:rPr>
              <a:t>explica às crianças como elas podem se proteger e proteger </a:t>
            </a:r>
            <a:r>
              <a:rPr lang="pt-BR" sz="2400" dirty="0" smtClean="0">
                <a:solidFill>
                  <a:schemeClr val="bg1"/>
                </a:solidFill>
              </a:rPr>
              <a:t>suas famílias </a:t>
            </a:r>
            <a:r>
              <a:rPr lang="pt-BR" sz="2400" dirty="0">
                <a:solidFill>
                  <a:schemeClr val="bg1"/>
                </a:solidFill>
              </a:rPr>
              <a:t>e amigos contra o </a:t>
            </a:r>
            <a:r>
              <a:rPr lang="pt-BR" sz="2400" dirty="0" err="1">
                <a:solidFill>
                  <a:schemeClr val="bg1"/>
                </a:solidFill>
              </a:rPr>
              <a:t>C</a:t>
            </a:r>
            <a:r>
              <a:rPr lang="pt-BR" sz="2400" dirty="0" err="1" smtClean="0">
                <a:solidFill>
                  <a:schemeClr val="bg1"/>
                </a:solidFill>
              </a:rPr>
              <a:t>oronavírus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Pai ou responsável, leia junto com a criança e, em seguida, realize as atividades propostas.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b="1" dirty="0" smtClean="0"/>
              <a:t>Link para acesso do livro: </a:t>
            </a:r>
          </a:p>
          <a:p>
            <a:pPr algn="just"/>
            <a:r>
              <a:rPr lang="pt-BR" sz="1600" dirty="0">
                <a:hlinkClick r:id="rId2"/>
              </a:rPr>
              <a:t>https://interagencystandingcommittee.org/system/files/2020-04/My%20Hero%20is%20You%2C%20Storybook%20for%20Children%20on%20COVID-19%20%28Portuguese%29.pdf</a:t>
            </a:r>
            <a:endParaRPr lang="pt-BR" sz="1600" dirty="0"/>
          </a:p>
        </p:txBody>
      </p:sp>
      <p:pic>
        <p:nvPicPr>
          <p:cNvPr id="2050" name="Picture 2" descr="Professor De Desenho Animado, Ilustração, Personagens De Desenh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440"/>
            <a:ext cx="2912223" cy="29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52537" y="5037221"/>
            <a:ext cx="2332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Fonte da imagem: </a:t>
            </a:r>
            <a:r>
              <a:rPr lang="pt-BR" sz="1050" dirty="0" err="1" smtClean="0"/>
              <a:t>pt</a:t>
            </a:r>
            <a:r>
              <a:rPr lang="pt-BR" sz="1050" dirty="0" smtClean="0"/>
              <a:t>. Pngtree.com</a:t>
            </a:r>
            <a:endParaRPr lang="pt-BR" sz="1050" dirty="0"/>
          </a:p>
        </p:txBody>
      </p:sp>
      <p:pic>
        <p:nvPicPr>
          <p:cNvPr id="1026" name="Picture 2" descr="Meu Herói es Tu - Vários Autores PDF Grátis | Baixe Liv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154" y="1684420"/>
            <a:ext cx="2762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4510" y="1105299"/>
            <a:ext cx="7058466" cy="5134261"/>
          </a:xfrm>
          <a:prstGeom prst="rect">
            <a:avLst/>
          </a:prstGeom>
        </p:spPr>
      </p:pic>
      <p:sp>
        <p:nvSpPr>
          <p:cNvPr id="5" name="Retângulo de cantos arredondados 12"/>
          <p:cNvSpPr/>
          <p:nvPr/>
        </p:nvSpPr>
        <p:spPr>
          <a:xfrm>
            <a:off x="1279316" y="388657"/>
            <a:ext cx="7058466" cy="5916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pt-B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Observe a capa abaixo. Qual é o título do livro?</a:t>
            </a:r>
            <a:endParaRPr lang="pt-BR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18" y="4802282"/>
            <a:ext cx="1833847" cy="1722849"/>
          </a:xfrm>
          <a:prstGeom prst="rect">
            <a:avLst/>
          </a:prstGeom>
        </p:spPr>
      </p:pic>
      <p:sp>
        <p:nvSpPr>
          <p:cNvPr id="31" name="Retângulo de cantos arredondados 5"/>
          <p:cNvSpPr/>
          <p:nvPr/>
        </p:nvSpPr>
        <p:spPr>
          <a:xfrm>
            <a:off x="8995753" y="3530967"/>
            <a:ext cx="2062891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Meu grande  herói.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8448905" y="3463767"/>
            <a:ext cx="546847" cy="5737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tângulo de cantos arredondados 6"/>
          <p:cNvSpPr/>
          <p:nvPr/>
        </p:nvSpPr>
        <p:spPr>
          <a:xfrm>
            <a:off x="8995753" y="4100188"/>
            <a:ext cx="2054483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Meu Herói és Tu.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8448905" y="4095670"/>
            <a:ext cx="546847" cy="5065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5" name="Retângulo de cantos arredondados 8"/>
          <p:cNvSpPr/>
          <p:nvPr/>
        </p:nvSpPr>
        <p:spPr>
          <a:xfrm>
            <a:off x="9020853" y="2320805"/>
            <a:ext cx="2037791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És tu meu herói.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8457313" y="2284947"/>
            <a:ext cx="546847" cy="5692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7" name="Retângulo de cantos arredondados 10"/>
          <p:cNvSpPr/>
          <p:nvPr/>
        </p:nvSpPr>
        <p:spPr>
          <a:xfrm>
            <a:off x="8995754" y="2925886"/>
            <a:ext cx="2062891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 é meu herói.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8467235" y="2890028"/>
            <a:ext cx="546847" cy="5378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1" name="Retângulo 40"/>
          <p:cNvSpPr/>
          <p:nvPr/>
        </p:nvSpPr>
        <p:spPr>
          <a:xfrm rot="5400000" flipV="1">
            <a:off x="9365677" y="1269347"/>
            <a:ext cx="5428611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https://www.google.com.br/imgres?imgurl=https%3A%2F%2Fi.pinimg.com%2Foriginals%2F27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eta para a Direita 13">
            <a:hlinkClick r:id="" action="ppaction://hlinkshowjump?jump=nextslide"/>
          </p:cNvPr>
          <p:cNvSpPr/>
          <p:nvPr/>
        </p:nvSpPr>
        <p:spPr>
          <a:xfrm>
            <a:off x="10616765" y="6016329"/>
            <a:ext cx="883758" cy="710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>
            <a:hlinkClick r:id="" action="ppaction://hlinkshowjump?jump=previousslide"/>
          </p:cNvPr>
          <p:cNvSpPr/>
          <p:nvPr/>
        </p:nvSpPr>
        <p:spPr>
          <a:xfrm rot="5400000">
            <a:off x="454597" y="5859392"/>
            <a:ext cx="798069" cy="1024361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Arredondado 2"/>
          <p:cNvSpPr/>
          <p:nvPr/>
        </p:nvSpPr>
        <p:spPr>
          <a:xfrm>
            <a:off x="537917" y="415216"/>
            <a:ext cx="685838" cy="53855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01</a:t>
            </a:r>
            <a:endParaRPr lang="pt-BR" dirty="0"/>
          </a:p>
        </p:txBody>
      </p:sp>
      <p:sp>
        <p:nvSpPr>
          <p:cNvPr id="6" name="Retângulo Arredondado 5"/>
          <p:cNvSpPr/>
          <p:nvPr/>
        </p:nvSpPr>
        <p:spPr>
          <a:xfrm rot="558941">
            <a:off x="8529781" y="699796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15790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5656" y="1068813"/>
            <a:ext cx="7950610" cy="5402292"/>
          </a:xfrm>
          <a:prstGeom prst="rect">
            <a:avLst/>
          </a:prstGeom>
        </p:spPr>
      </p:pic>
      <p:sp>
        <p:nvSpPr>
          <p:cNvPr id="13" name="Retângulo de cantos arredondados 12"/>
          <p:cNvSpPr/>
          <p:nvPr/>
        </p:nvSpPr>
        <p:spPr>
          <a:xfrm>
            <a:off x="1466402" y="221888"/>
            <a:ext cx="7609863" cy="5916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Leia e responda: </a:t>
            </a:r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 acordo com o texto, COVID-19 é um :</a:t>
            </a:r>
            <a:endParaRPr lang="pt-B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ângulo de cantos arredondados 5"/>
          <p:cNvSpPr/>
          <p:nvPr/>
        </p:nvSpPr>
        <p:spPr>
          <a:xfrm>
            <a:off x="9946440" y="4228747"/>
            <a:ext cx="1676401" cy="5089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 parasita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403644" y="4205107"/>
            <a:ext cx="542796" cy="5700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Retângulo de cantos arredondados 6"/>
          <p:cNvSpPr/>
          <p:nvPr/>
        </p:nvSpPr>
        <p:spPr>
          <a:xfrm>
            <a:off x="9946440" y="3033407"/>
            <a:ext cx="1685924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 vírus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9382134" y="2982421"/>
            <a:ext cx="546847" cy="5482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de cantos arredondados 8"/>
          <p:cNvSpPr/>
          <p:nvPr/>
        </p:nvSpPr>
        <p:spPr>
          <a:xfrm>
            <a:off x="9946441" y="2422515"/>
            <a:ext cx="1666954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Uma bactéria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9403644" y="2422515"/>
            <a:ext cx="525338" cy="4878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1" name="Retângulo de cantos arredondados 10"/>
          <p:cNvSpPr/>
          <p:nvPr/>
        </p:nvSpPr>
        <p:spPr>
          <a:xfrm>
            <a:off x="9936993" y="3631077"/>
            <a:ext cx="1676401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 fungo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9367010" y="3592663"/>
            <a:ext cx="561971" cy="5504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2" name="Seta para a Direita 11">
            <a:hlinkClick r:id="" action="ppaction://hlinkshowjump?jump=nextslide"/>
          </p:cNvPr>
          <p:cNvSpPr/>
          <p:nvPr/>
        </p:nvSpPr>
        <p:spPr>
          <a:xfrm>
            <a:off x="10898585" y="6152444"/>
            <a:ext cx="733779" cy="668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>
            <a:hlinkClick r:id="" action="ppaction://hlinkshowjump?jump=previousslide"/>
          </p:cNvPr>
          <p:cNvSpPr/>
          <p:nvPr/>
        </p:nvSpPr>
        <p:spPr>
          <a:xfrm rot="5400000">
            <a:off x="250560" y="6032231"/>
            <a:ext cx="698892" cy="877748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Arredondado 22"/>
          <p:cNvSpPr/>
          <p:nvPr/>
        </p:nvSpPr>
        <p:spPr>
          <a:xfrm>
            <a:off x="695961" y="275008"/>
            <a:ext cx="685838" cy="53855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02</a:t>
            </a:r>
            <a:endParaRPr lang="pt-BR" dirty="0"/>
          </a:p>
        </p:txBody>
      </p:sp>
      <p:sp>
        <p:nvSpPr>
          <p:cNvPr id="26" name="Retângulo Arredondado 5"/>
          <p:cNvSpPr/>
          <p:nvPr/>
        </p:nvSpPr>
        <p:spPr>
          <a:xfrm rot="558941">
            <a:off x="9110564" y="5199606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40904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02"/>
          <a:stretch/>
        </p:blipFill>
        <p:spPr>
          <a:xfrm>
            <a:off x="390841" y="1183271"/>
            <a:ext cx="8496205" cy="4928550"/>
          </a:xfrm>
          <a:prstGeom prst="rect">
            <a:avLst/>
          </a:prstGeom>
        </p:spPr>
      </p:pic>
      <p:sp>
        <p:nvSpPr>
          <p:cNvPr id="15" name="Retângulo de cantos arredondados 12"/>
          <p:cNvSpPr/>
          <p:nvPr/>
        </p:nvSpPr>
        <p:spPr>
          <a:xfrm>
            <a:off x="1176737" y="427638"/>
            <a:ext cx="10204026" cy="5916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 acordo com o texto, qual personagem disse que ter paciência e compreensão é um superpoder?</a:t>
            </a:r>
            <a:endParaRPr lang="pt-B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tângulo de cantos arredondados 5"/>
          <p:cNvSpPr/>
          <p:nvPr/>
        </p:nvSpPr>
        <p:spPr>
          <a:xfrm>
            <a:off x="9501209" y="3858211"/>
            <a:ext cx="1769523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rio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8914603" y="3835236"/>
            <a:ext cx="573298" cy="502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tângulo de cantos arredondados 6"/>
          <p:cNvSpPr/>
          <p:nvPr/>
        </p:nvSpPr>
        <p:spPr>
          <a:xfrm>
            <a:off x="9514351" y="2154148"/>
            <a:ext cx="1743243" cy="4680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Sasha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8954366" y="2154148"/>
            <a:ext cx="559985" cy="513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tângulo de cantos arredondados 8"/>
          <p:cNvSpPr/>
          <p:nvPr/>
        </p:nvSpPr>
        <p:spPr>
          <a:xfrm>
            <a:off x="9501213" y="2691740"/>
            <a:ext cx="1756381" cy="5296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Sara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8954366" y="2691740"/>
            <a:ext cx="546847" cy="5443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tângulo de cantos arredondados 10"/>
          <p:cNvSpPr/>
          <p:nvPr/>
        </p:nvSpPr>
        <p:spPr>
          <a:xfrm>
            <a:off x="9514350" y="3288785"/>
            <a:ext cx="1743243" cy="502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Salem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8941054" y="3266951"/>
            <a:ext cx="546847" cy="5238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2594760" y="6208987"/>
            <a:ext cx="4507422" cy="5087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que você faria se tivesse um superpoder?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Escreva em seu caderno.</a:t>
            </a:r>
            <a:endParaRPr lang="pt-B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eta para a Direita 15">
            <a:hlinkClick r:id="" action="ppaction://hlinkshowjump?jump=nextslide"/>
          </p:cNvPr>
          <p:cNvSpPr/>
          <p:nvPr/>
        </p:nvSpPr>
        <p:spPr>
          <a:xfrm>
            <a:off x="10667999" y="6057613"/>
            <a:ext cx="861181" cy="621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>
            <a:hlinkClick r:id="" action="ppaction://hlinkshowjump?jump=previousslide"/>
          </p:cNvPr>
          <p:cNvSpPr/>
          <p:nvPr/>
        </p:nvSpPr>
        <p:spPr>
          <a:xfrm rot="5400000">
            <a:off x="480269" y="5929389"/>
            <a:ext cx="698892" cy="877748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Arredondado 17"/>
          <p:cNvSpPr/>
          <p:nvPr/>
        </p:nvSpPr>
        <p:spPr>
          <a:xfrm>
            <a:off x="390841" y="454199"/>
            <a:ext cx="685838" cy="53855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03</a:t>
            </a:r>
            <a:endParaRPr lang="pt-BR" dirty="0"/>
          </a:p>
        </p:txBody>
      </p:sp>
      <p:sp>
        <p:nvSpPr>
          <p:cNvPr id="19" name="Retângulo Arredondado 5"/>
          <p:cNvSpPr/>
          <p:nvPr/>
        </p:nvSpPr>
        <p:spPr>
          <a:xfrm rot="558941">
            <a:off x="8982343" y="4986495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39889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de cantos arredondados 12"/>
          <p:cNvSpPr/>
          <p:nvPr/>
        </p:nvSpPr>
        <p:spPr>
          <a:xfrm>
            <a:off x="1680393" y="752699"/>
            <a:ext cx="7644314" cy="5916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 qual alternativa as palavras possuem o mesmo número de sílabas?</a:t>
            </a:r>
            <a:endParaRPr lang="pt-BR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040652" y="4122359"/>
            <a:ext cx="546847" cy="5737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4" name="Elipse 23"/>
          <p:cNvSpPr/>
          <p:nvPr/>
        </p:nvSpPr>
        <p:spPr>
          <a:xfrm>
            <a:off x="3040652" y="3543588"/>
            <a:ext cx="546847" cy="5496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6" name="Elipse 25"/>
          <p:cNvSpPr/>
          <p:nvPr/>
        </p:nvSpPr>
        <p:spPr>
          <a:xfrm>
            <a:off x="3053794" y="2404139"/>
            <a:ext cx="561971" cy="52135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8" name="Elipse 27"/>
          <p:cNvSpPr/>
          <p:nvPr/>
        </p:nvSpPr>
        <p:spPr>
          <a:xfrm>
            <a:off x="3057294" y="2956749"/>
            <a:ext cx="561971" cy="5231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5380892" y="2976227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Sabão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Retângulo Arredondado 29"/>
          <p:cNvSpPr/>
          <p:nvPr/>
        </p:nvSpPr>
        <p:spPr>
          <a:xfrm>
            <a:off x="5375359" y="2383211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Bola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Arredondado 30"/>
          <p:cNvSpPr/>
          <p:nvPr/>
        </p:nvSpPr>
        <p:spPr>
          <a:xfrm>
            <a:off x="7034752" y="2370918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Janela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7034752" y="2976227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Mãos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Retângulo Arredondado 32"/>
          <p:cNvSpPr/>
          <p:nvPr/>
        </p:nvSpPr>
        <p:spPr>
          <a:xfrm>
            <a:off x="5367592" y="3601005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Bengala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Retângulo Arredondado 33"/>
          <p:cNvSpPr/>
          <p:nvPr/>
        </p:nvSpPr>
        <p:spPr>
          <a:xfrm>
            <a:off x="7034752" y="3581505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Menina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5367592" y="4188541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Flor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7034752" y="4188541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Casa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098" name="Picture 2" descr="correct answer gif www pixshark com images galler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567" y="873313"/>
            <a:ext cx="1174045" cy="94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eta para a Direita 37">
            <a:hlinkClick r:id="" action="ppaction://hlinkshowjump?jump=nextslide"/>
          </p:cNvPr>
          <p:cNvSpPr/>
          <p:nvPr/>
        </p:nvSpPr>
        <p:spPr>
          <a:xfrm>
            <a:off x="10701866" y="6100330"/>
            <a:ext cx="793446" cy="613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 para Baixo 38">
            <a:hlinkClick r:id="" action="ppaction://hlinkshowjump?jump=previousslide"/>
          </p:cNvPr>
          <p:cNvSpPr/>
          <p:nvPr/>
        </p:nvSpPr>
        <p:spPr>
          <a:xfrm rot="5400000">
            <a:off x="355325" y="5994450"/>
            <a:ext cx="698892" cy="825659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Arredondado 39"/>
          <p:cNvSpPr/>
          <p:nvPr/>
        </p:nvSpPr>
        <p:spPr>
          <a:xfrm>
            <a:off x="704771" y="752699"/>
            <a:ext cx="685838" cy="53855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04</a:t>
            </a:r>
            <a:endParaRPr lang="pt-BR" dirty="0"/>
          </a:p>
        </p:txBody>
      </p:sp>
      <p:sp>
        <p:nvSpPr>
          <p:cNvPr id="42" name="Retângulo Arredondado 34"/>
          <p:cNvSpPr/>
          <p:nvPr/>
        </p:nvSpPr>
        <p:spPr>
          <a:xfrm>
            <a:off x="3719402" y="2370918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Lua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Retângulo Arredondado 34"/>
          <p:cNvSpPr/>
          <p:nvPr/>
        </p:nvSpPr>
        <p:spPr>
          <a:xfrm>
            <a:off x="3713649" y="2976227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Telefone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Retângulo Arredondado 34"/>
          <p:cNvSpPr/>
          <p:nvPr/>
        </p:nvSpPr>
        <p:spPr>
          <a:xfrm>
            <a:off x="3663350" y="3594876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Escola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Retângulo Arredondado 34"/>
          <p:cNvSpPr/>
          <p:nvPr/>
        </p:nvSpPr>
        <p:spPr>
          <a:xfrm>
            <a:off x="3663350" y="4198332"/>
            <a:ext cx="1591734" cy="521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Fogo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7" name="Retângulo Arredondado 5"/>
          <p:cNvSpPr/>
          <p:nvPr/>
        </p:nvSpPr>
        <p:spPr>
          <a:xfrm rot="558941">
            <a:off x="9110563" y="3480122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10456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dirty="0" smtClean="0"/>
              <a:t>Atividade 1: Letra D</a:t>
            </a:r>
          </a:p>
          <a:p>
            <a:pPr>
              <a:buFont typeface="Wingdings" pitchFamily="2" charset="2"/>
              <a:buChar char="Ø"/>
            </a:pPr>
            <a:r>
              <a:rPr lang="pt-BR" sz="3200" dirty="0" smtClean="0"/>
              <a:t>Atividade 2: Letra B</a:t>
            </a:r>
          </a:p>
          <a:p>
            <a:pPr>
              <a:buFont typeface="Wingdings" pitchFamily="2" charset="2"/>
              <a:buChar char="Ø"/>
            </a:pPr>
            <a:r>
              <a:rPr lang="pt-BR" sz="3200" dirty="0" smtClean="0"/>
              <a:t>Atividade 3: Letra A</a:t>
            </a:r>
          </a:p>
          <a:p>
            <a:pPr>
              <a:buFont typeface="Wingdings" pitchFamily="2" charset="2"/>
              <a:buChar char="Ø"/>
            </a:pPr>
            <a:r>
              <a:rPr lang="pt-BR" sz="3200" dirty="0" smtClean="0"/>
              <a:t>Atividade 4: Letra C</a:t>
            </a: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CONFIRA AQUI AS ALTERNATIVAS CORRETAS DAS ATIVIDADES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4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:\Desktop\janela_roll_cadastro_úni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27" y="283242"/>
            <a:ext cx="2485882" cy="1864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829924" y="1072958"/>
            <a:ext cx="427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9367" y="3277146"/>
            <a:ext cx="1151681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Seta para a Direita 1">
            <a:hlinkClick r:id="" action="ppaction://hlinkshowjump?jump=nextslide"/>
          </p:cNvPr>
          <p:cNvSpPr/>
          <p:nvPr/>
        </p:nvSpPr>
        <p:spPr>
          <a:xfrm>
            <a:off x="10486663" y="5972537"/>
            <a:ext cx="1008651" cy="798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Baixo 2">
            <a:hlinkClick r:id="" action="ppaction://hlinkshowjump?jump=previousslide"/>
          </p:cNvPr>
          <p:cNvSpPr/>
          <p:nvPr/>
        </p:nvSpPr>
        <p:spPr>
          <a:xfrm rot="5400000">
            <a:off x="414232" y="5819027"/>
            <a:ext cx="878800" cy="1024361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5504" y="2413338"/>
            <a:ext cx="9907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44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3º </a:t>
            </a:r>
            <a:r>
              <a:rPr lang="pt-BR" altLang="pt-BR" sz="4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ANO - </a:t>
            </a:r>
            <a:r>
              <a:rPr lang="pt-BR" altLang="pt-BR" sz="44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ENSINO FUNDAMENTAL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MATEMÁTICA</a:t>
            </a:r>
            <a:endParaRPr lang="pt-BR" altLang="pt-BR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SECRETARIA MUNICIPAL DE EDUCAÇÃO E CULTURA DE ALFENAS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856</TotalTime>
  <Words>563</Words>
  <Application>Microsoft Office PowerPoint</Application>
  <PresentationFormat>Widescreen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Candara</vt:lpstr>
      <vt:lpstr>Century Gothic</vt:lpstr>
      <vt:lpstr>Symbol</vt:lpstr>
      <vt:lpstr>Times New Roman</vt:lpstr>
      <vt:lpstr>Wingdings</vt:lpstr>
      <vt:lpstr>Forma de Onda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CONFIRA AQUI AS ALTERNATIVAS CORRETAS DAS ATIVIDADES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CONFIRA AQUI AS ALTERNATIVAS CORRETAS DAS ATIVIDADES</vt:lpstr>
      <vt:lpstr>SIGA AS DICAS QUE VOCÊ APRENDEU E SE CUIDE!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Aparecida Santos</dc:creator>
  <cp:lastModifiedBy>smec01</cp:lastModifiedBy>
  <cp:revision>94</cp:revision>
  <dcterms:created xsi:type="dcterms:W3CDTF">2020-06-11T13:10:20Z</dcterms:created>
  <dcterms:modified xsi:type="dcterms:W3CDTF">2020-06-15T14:30:45Z</dcterms:modified>
</cp:coreProperties>
</file>