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8" r:id="rId5"/>
    <p:sldId id="277" r:id="rId6"/>
    <p:sldId id="272" r:id="rId7"/>
    <p:sldId id="257" r:id="rId8"/>
    <p:sldId id="276" r:id="rId9"/>
    <p:sldId id="278" r:id="rId10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>
        <p:scale>
          <a:sx n="81" d="100"/>
          <a:sy n="81" d="100"/>
        </p:scale>
        <p:origin x="-28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3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988597-0D2B-4D9B-875C-C07C90A297DA}" type="datetime1">
              <a:rPr lang="pt-BR" smtClean="0"/>
              <a:t>15/06/2020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8DDA0-C85B-4FC8-9EC9-8CAFA2783410}" type="datetime1">
              <a:rPr lang="pt-BR" smtClean="0"/>
              <a:pPr/>
              <a:t>15/06/2020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6895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26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5335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3395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3485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533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a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7" name="Forma Livre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5" name="Espaço Reservado para Imagem 14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8" name="Forma Livre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9" name="Espaço Reservado para Imagem 18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0" name="Espaço Reservado para Text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7" name="Forma Livre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5" name="Espaço Reservado para Imagem 14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8" name="Forma Livre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9" name="Espaço Reservado para Imagem 18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2" name="Forma Livre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3" name="Espaço Reservado para Imagem 12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co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8" name="Forma Livre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9" name="Espaço Reservado para Imagem 8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0" name="Forma Livre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1" name="Espaço Reservado para Imagem 10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2" name="Forma Livre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3" name="Espaço Reservado para Imagem 12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Forma Livre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5" name="Espaço Reservado para Imagem 14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0" name="Forma Livre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21" name="Espaço Reservado para Imagem 20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1EE913-EB6C-49FE-896A-DC5C09AC5099}" type="datetime1">
              <a:rPr lang="pt-BR" noProof="0" smtClean="0"/>
              <a:t>15/06/2020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D05F3E-783B-4EC3-B97B-7E802FFC7948}" type="datetime1">
              <a:rPr lang="pt-BR" noProof="0" smtClean="0"/>
              <a:t>15/06/2020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E60A32-2AE6-465A-9F55-1C7E94995FDA}" type="datetime1">
              <a:rPr lang="pt-BR" noProof="0" smtClean="0"/>
              <a:t>15/06/2020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32CF8E-4A55-4E41-BAED-3495281D7486}" type="datetime1">
              <a:rPr lang="pt-BR" noProof="0" smtClean="0"/>
              <a:t>15/06/2020</a:t>
            </a:fld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17D8D7-0AF7-4111-9E6A-8C12A2F2113A}" type="datetime1">
              <a:rPr lang="pt-BR" noProof="0" smtClean="0"/>
              <a:t>15/06/2020</a:t>
            </a:fld>
            <a:endParaRPr lang="pt-BR" noProof="0" dirty="0"/>
          </a:p>
        </p:txBody>
      </p:sp>
      <p:sp>
        <p:nvSpPr>
          <p:cNvPr id="9" name="Espaço Reservado para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AB14AD-F6C2-4D44-8E9D-36AB0134B210}" type="datetime1">
              <a:rPr lang="pt-BR" noProof="0" smtClean="0"/>
              <a:t>15/06/2020</a:t>
            </a:fld>
            <a:endParaRPr lang="pt-BR" noProof="0" dirty="0"/>
          </a:p>
        </p:txBody>
      </p:sp>
      <p:sp>
        <p:nvSpPr>
          <p:cNvPr id="5" name="Espaço Reservado para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8A9F91-49DE-438C-8D21-EB10724BBB87}" type="datetime1">
              <a:rPr lang="pt-BR" noProof="0" smtClean="0"/>
              <a:t>15/06/2020</a:t>
            </a:fld>
            <a:endParaRPr lang="pt-BR" noProof="0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95AE04-6D0F-47DB-8DD3-3DB2A7680FEA}" type="datetime1">
              <a:rPr lang="pt-BR" noProof="0" smtClean="0"/>
              <a:t>15/06/2020</a:t>
            </a:fld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2" name="Espaço Reservado para Imagem 11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FDFC78-E75E-4493-9CCC-A2111FDE55E8}" type="datetime1">
              <a:rPr lang="pt-BR" noProof="0" smtClean="0"/>
              <a:t>15/06/2020</a:t>
            </a:fld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noProof="0" dirty="0" smtClean="0"/>
              <a:t>Clique para editar o estilo de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9ECD4BF1-404F-4190-9800-037DC8B78598}" type="datetime1">
              <a:rPr lang="pt-BR" noProof="0" smtClean="0"/>
              <a:t>15/06/2020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fms.br/wp-content/uploads/2020/05/O-virus-malvad%C3%A3o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0d21a28-4e1b-43a0-814e-0f83f2ab2fd6.filesusr.com/ugd/7f9d81_ffb037b5455f4d148f0b1cf87609e7a5.pdf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embed/0nOePm61tOc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5640" y="836712"/>
            <a:ext cx="8287816" cy="1095400"/>
          </a:xfrm>
        </p:spPr>
        <p:txBody>
          <a:bodyPr rtlCol="0">
            <a:normAutofit/>
          </a:bodyPr>
          <a:lstStyle/>
          <a:p>
            <a:pPr rtl="0"/>
            <a:r>
              <a:rPr lang="pt-BR" sz="5400" b="1" dirty="0" smtClean="0"/>
              <a:t>Educação Infantil </a:t>
            </a:r>
            <a:endParaRPr lang="pt-BR" sz="5400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71664" y="2438400"/>
            <a:ext cx="5400600" cy="2070720"/>
          </a:xfrm>
        </p:spPr>
        <p:txBody>
          <a:bodyPr rtlCol="0">
            <a:noAutofit/>
          </a:bodyPr>
          <a:lstStyle/>
          <a:p>
            <a:pPr algn="ctr" rtl="0"/>
            <a:r>
              <a:rPr lang="pt-BR" sz="4000" dirty="0" smtClean="0"/>
              <a:t>Jardim</a:t>
            </a:r>
          </a:p>
          <a:p>
            <a:pPr rtl="0"/>
            <a:endParaRPr lang="pt-BR" sz="3200" dirty="0"/>
          </a:p>
          <a:p>
            <a:pPr rtl="0"/>
            <a:endParaRPr lang="pt-BR" sz="3200" dirty="0" smtClean="0"/>
          </a:p>
          <a:p>
            <a:pPr rtl="0"/>
            <a:endParaRPr lang="pt-BR" sz="3200" dirty="0"/>
          </a:p>
          <a:p>
            <a:pPr rtl="0"/>
            <a:endParaRPr lang="pt-BR" sz="3200" dirty="0" smtClean="0"/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b="1" dirty="0" smtClean="0">
                <a:cs typeface="Arial" panose="020B0604020202020204" pitchFamily="34" charset="0"/>
              </a:rPr>
              <a:t>SECRETARIA </a:t>
            </a:r>
            <a:r>
              <a:rPr lang="pt-BR" b="1" dirty="0">
                <a:cs typeface="Arial" panose="020B0604020202020204" pitchFamily="34" charset="0"/>
              </a:rPr>
              <a:t>MUNICIPAL DE EDUCAÇÃO E CULTURA DE ALFENAS - MG</a:t>
            </a:r>
          </a:p>
          <a:p>
            <a:pPr rtl="0"/>
            <a:endParaRPr lang="pt-BR" sz="3200" dirty="0"/>
          </a:p>
        </p:txBody>
      </p:sp>
      <p:pic>
        <p:nvPicPr>
          <p:cNvPr id="4" name="Imagem 3" descr="F:\Desktop\janela_roll_cadastro_únic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741" y="400050"/>
            <a:ext cx="1666875" cy="133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97079" y="1340768"/>
            <a:ext cx="1015312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i="1" dirty="0">
                <a:solidFill>
                  <a:srgbClr val="FF0000"/>
                </a:solidFill>
                <a:latin typeface="+mj-lt"/>
              </a:rPr>
              <a:t>Atenção!</a:t>
            </a:r>
            <a:r>
              <a:rPr lang="pt-BR" sz="2400" i="1" dirty="0">
                <a:latin typeface="+mj-lt"/>
              </a:rPr>
              <a:t/>
            </a:r>
            <a:br>
              <a:rPr lang="pt-BR" sz="2400" i="1" dirty="0">
                <a:latin typeface="+mj-lt"/>
              </a:rPr>
            </a:br>
            <a:endParaRPr lang="pt-BR" sz="2400" i="1" dirty="0" smtClean="0">
              <a:latin typeface="+mj-lt"/>
            </a:endParaRPr>
          </a:p>
          <a:p>
            <a:pPr algn="ctr"/>
            <a:r>
              <a:rPr lang="pt-BR" sz="2400" b="1" i="1" dirty="0" smtClean="0">
                <a:latin typeface="+mj-lt"/>
              </a:rPr>
              <a:t>Esta</a:t>
            </a:r>
            <a:r>
              <a:rPr lang="pt-BR" sz="2400" i="1" dirty="0" smtClean="0">
                <a:latin typeface="+mj-lt"/>
              </a:rPr>
              <a:t> </a:t>
            </a:r>
            <a:r>
              <a:rPr lang="pt-BR" sz="2400" b="1" i="1" dirty="0">
                <a:latin typeface="+mj-lt"/>
              </a:rPr>
              <a:t>atividade não é obrigatória</a:t>
            </a:r>
            <a:r>
              <a:rPr lang="pt-BR" sz="2400" i="1" dirty="0">
                <a:latin typeface="+mj-lt"/>
              </a:rPr>
              <a:t>. </a:t>
            </a:r>
            <a:r>
              <a:rPr lang="pt-BR" sz="2400" i="1" dirty="0"/>
              <a:t/>
            </a:r>
            <a:br>
              <a:rPr lang="pt-BR" sz="2400" i="1" dirty="0"/>
            </a:br>
            <a:r>
              <a:rPr lang="pt-BR" sz="2400" i="1" dirty="0">
                <a:latin typeface="+mj-lt"/>
              </a:rPr>
              <a:t/>
            </a:r>
            <a:br>
              <a:rPr lang="pt-BR" sz="2400" i="1" dirty="0">
                <a:latin typeface="+mj-lt"/>
              </a:rPr>
            </a:br>
            <a:r>
              <a:rPr lang="pt-BR" sz="2400" i="1" dirty="0">
                <a:latin typeface="+mj-lt"/>
              </a:rPr>
              <a:t>Não há necessidade de realizar a impressão deste material. </a:t>
            </a:r>
            <a:br>
              <a:rPr lang="pt-BR" sz="2400" i="1" dirty="0">
                <a:latin typeface="+mj-lt"/>
              </a:rPr>
            </a:br>
            <a:r>
              <a:rPr lang="pt-BR" sz="20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br>
              <a:rPr lang="pt-BR" sz="20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pt-BR" sz="2400" i="1" dirty="0" smtClean="0">
                <a:latin typeface="+mj-lt"/>
              </a:rPr>
              <a:t>Os(as</a:t>
            </a:r>
            <a:r>
              <a:rPr lang="pt-BR" sz="2400" i="1" dirty="0">
                <a:latin typeface="+mj-lt"/>
              </a:rPr>
              <a:t>) alunos(as) irão rever estas atividades na volta às aulas</a:t>
            </a:r>
            <a:r>
              <a:rPr lang="pt-BR" i="1" dirty="0" smtClean="0"/>
              <a:t>.</a:t>
            </a:r>
          </a:p>
          <a:p>
            <a:endParaRPr lang="pt-BR" i="1" dirty="0"/>
          </a:p>
          <a:p>
            <a:r>
              <a:rPr lang="pt-BR" i="1" dirty="0"/>
              <a:t/>
            </a:r>
            <a:br>
              <a:rPr lang="pt-BR" i="1" dirty="0"/>
            </a:b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165431" y="485964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i="1" dirty="0" smtClean="0">
                <a:latin typeface="+mj-lt"/>
              </a:rPr>
              <a:t>Prezada Família</a:t>
            </a:r>
            <a:endParaRPr lang="pt-BR" sz="3200" i="1" dirty="0">
              <a:latin typeface="+mj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847528" y="4581128"/>
            <a:ext cx="7704856" cy="892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i="1" dirty="0">
                <a:latin typeface="+mj-lt"/>
              </a:rPr>
              <a:t>Sabemos como está sendo diferente este momento para todos. Esperamos encontrar sua criança em breve! </a:t>
            </a:r>
            <a:endParaRPr lang="pt-B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625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344" y="404664"/>
            <a:ext cx="11593288" cy="2448272"/>
          </a:xfrm>
        </p:spPr>
        <p:txBody>
          <a:bodyPr rtlCol="0" anchor="ctr">
            <a:normAutofit fontScale="90000"/>
          </a:bodyPr>
          <a:lstStyle/>
          <a:p>
            <a:pPr algn="ctr"/>
            <a:r>
              <a:rPr lang="pt-BR" dirty="0"/>
              <a:t>	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“</a:t>
            </a:r>
            <a:r>
              <a:rPr lang="pt-BR" i="1" dirty="0" smtClean="0"/>
              <a:t>A criança tem direito de brincar, conviver, participar, explorar, se expressar e conhecer-se”.</a:t>
            </a:r>
            <a:br>
              <a:rPr lang="pt-BR" i="1" dirty="0" smtClean="0"/>
            </a:br>
            <a:r>
              <a:rPr lang="pt-BR" i="1" dirty="0" smtClean="0"/>
              <a:t>                                                      Fonte: Base Nacional Comum Curricular</a:t>
            </a:r>
            <a:br>
              <a:rPr lang="pt-BR" i="1" dirty="0" smtClean="0"/>
            </a:br>
            <a:r>
              <a:rPr lang="pt-BR" i="1" dirty="0"/>
              <a:t/>
            </a:r>
            <a:br>
              <a:rPr lang="pt-BR" i="1" dirty="0"/>
            </a:br>
            <a:r>
              <a:rPr lang="pt-BR" i="1" dirty="0" smtClean="0"/>
              <a:t> </a:t>
            </a:r>
            <a:br>
              <a:rPr lang="pt-BR" i="1" dirty="0" smtClean="0"/>
            </a:br>
            <a:r>
              <a:rPr lang="pt-BR" i="1" dirty="0" smtClean="0"/>
              <a:t/>
            </a:r>
            <a:br>
              <a:rPr lang="pt-BR" i="1" dirty="0" smtClean="0"/>
            </a:br>
            <a:r>
              <a:rPr lang="pt-BR" i="1" dirty="0" smtClean="0"/>
              <a:t/>
            </a:r>
            <a:br>
              <a:rPr lang="pt-BR" i="1" dirty="0" smtClean="0"/>
            </a:br>
            <a:r>
              <a:rPr lang="pt-BR" i="1" dirty="0" smtClean="0"/>
              <a:t>	</a:t>
            </a:r>
            <a:endParaRPr lang="pt-BR" i="1" dirty="0"/>
          </a:p>
        </p:txBody>
      </p:sp>
      <p:sp>
        <p:nvSpPr>
          <p:cNvPr id="3" name="Retângulo 2"/>
          <p:cNvSpPr/>
          <p:nvPr/>
        </p:nvSpPr>
        <p:spPr>
          <a:xfrm>
            <a:off x="839416" y="2449036"/>
            <a:ext cx="9937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i="1" dirty="0">
                <a:latin typeface="+mj-lt"/>
              </a:rPr>
              <a:t>Assim, queremos te ajudar a encontrar bons materiais para que esses momentos juntos sejam vividos de forma prazerosa!</a:t>
            </a:r>
            <a:endParaRPr lang="pt-BR" sz="3200" dirty="0">
              <a:latin typeface="+mj-lt"/>
            </a:endParaRPr>
          </a:p>
        </p:txBody>
      </p:sp>
      <p:sp>
        <p:nvSpPr>
          <p:cNvPr id="4" name="Texto explicativo em forma de nuvem 3"/>
          <p:cNvSpPr/>
          <p:nvPr/>
        </p:nvSpPr>
        <p:spPr>
          <a:xfrm>
            <a:off x="1415480" y="4149080"/>
            <a:ext cx="2232248" cy="11521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Vamos lá?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905000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1344" y="332656"/>
            <a:ext cx="10153128" cy="2732112"/>
          </a:xfrm>
        </p:spPr>
        <p:txBody>
          <a:bodyPr rtlCol="0">
            <a:noAutofit/>
          </a:bodyPr>
          <a:lstStyle/>
          <a:p>
            <a:r>
              <a:rPr lang="pt-BR" sz="2800" i="1" dirty="0"/>
              <a:t>Dessa forma, selecionamos para </a:t>
            </a:r>
            <a:r>
              <a:rPr lang="pt-BR" sz="2800" i="1" dirty="0" smtClean="0"/>
              <a:t>você o livro:</a:t>
            </a:r>
          </a:p>
          <a:p>
            <a:pPr algn="ctr"/>
            <a:r>
              <a:rPr lang="pt-BR" sz="3600" i="1" dirty="0" smtClean="0"/>
              <a:t> </a:t>
            </a:r>
            <a:r>
              <a:rPr lang="pt-BR" sz="3600" b="1" i="1" dirty="0" smtClean="0"/>
              <a:t>O vírus </a:t>
            </a:r>
            <a:r>
              <a:rPr lang="pt-BR" sz="3600" b="1" i="1" dirty="0" err="1"/>
              <a:t>M</a:t>
            </a:r>
            <a:r>
              <a:rPr lang="pt-BR" sz="3600" b="1" i="1" dirty="0" err="1" smtClean="0"/>
              <a:t>alvadão</a:t>
            </a:r>
            <a:r>
              <a:rPr lang="pt-BR" sz="3600" b="1" i="1" dirty="0" smtClean="0"/>
              <a:t> e as Crianças Poderosas.</a:t>
            </a:r>
          </a:p>
          <a:p>
            <a:endParaRPr lang="pt-BR" sz="2800" b="1" i="1" dirty="0" smtClean="0"/>
          </a:p>
          <a:p>
            <a:r>
              <a:rPr lang="pt-BR" sz="2800" i="1" dirty="0"/>
              <a:t> </a:t>
            </a:r>
            <a:endParaRPr lang="pt-BR" sz="2800" i="1" dirty="0" smtClean="0"/>
          </a:p>
          <a:p>
            <a:endParaRPr lang="pt-BR" sz="2800" i="1" dirty="0" smtClean="0"/>
          </a:p>
          <a:p>
            <a:r>
              <a:rPr lang="pt-BR" sz="2800" i="1" dirty="0" smtClean="0"/>
              <a:t>  </a:t>
            </a:r>
            <a:endParaRPr lang="pt-BR" sz="2800" i="1" dirty="0"/>
          </a:p>
        </p:txBody>
      </p:sp>
      <p:sp>
        <p:nvSpPr>
          <p:cNvPr id="4" name="Fluxograma: Processo 3"/>
          <p:cNvSpPr/>
          <p:nvPr/>
        </p:nvSpPr>
        <p:spPr>
          <a:xfrm>
            <a:off x="191344" y="1772816"/>
            <a:ext cx="9865096" cy="151216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/>
              <a:t>O livro conta a história de um vírus que invade a cidade causando grande confusão! Mas três crianças muito inteligentes e criativas encontram a solução para salvar a cidade desse inimigo.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87597" y="3645024"/>
            <a:ext cx="9816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latin typeface="+mj-lt"/>
              </a:rPr>
              <a:t>Aproveite para ficar próximo de sua criança e viajar com ela </a:t>
            </a:r>
            <a:r>
              <a:rPr lang="pt-BR" sz="2000" i="1" dirty="0" smtClean="0">
                <a:latin typeface="+mj-lt"/>
              </a:rPr>
              <a:t>no </a:t>
            </a:r>
            <a:r>
              <a:rPr lang="pt-BR" sz="2000" i="1" dirty="0">
                <a:latin typeface="+mj-lt"/>
              </a:rPr>
              <a:t>mundo da imaginação!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524817" y="404664"/>
            <a:ext cx="59046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Clique no link </a:t>
            </a:r>
            <a:r>
              <a:rPr lang="pt-BR" dirty="0"/>
              <a:t>abaixo para ler o </a:t>
            </a:r>
            <a:r>
              <a:rPr lang="pt-BR" dirty="0" smtClean="0"/>
              <a:t>livro.</a:t>
            </a: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524817" y="2276872"/>
            <a:ext cx="59046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Clique no link </a:t>
            </a:r>
            <a:r>
              <a:rPr lang="pt-BR" dirty="0"/>
              <a:t>abaixo </a:t>
            </a:r>
            <a:r>
              <a:rPr lang="pt-BR" dirty="0" smtClean="0"/>
              <a:t>para assistir  </a:t>
            </a:r>
            <a:r>
              <a:rPr lang="pt-BR" dirty="0"/>
              <a:t>o </a:t>
            </a:r>
            <a:r>
              <a:rPr lang="pt-BR" dirty="0" smtClean="0"/>
              <a:t>vídeo em Libras e </a:t>
            </a:r>
            <a:r>
              <a:rPr lang="pt-BR" dirty="0" err="1" smtClean="0"/>
              <a:t>Audiodescrição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43363" y="13407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hlinkClick r:id="rId3"/>
              </a:rPr>
              <a:t> https://www.ufms.br/wp-content/uploads/2020/05/O-virus-malvad%C3%A3o.pdf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768388" y="3284984"/>
            <a:ext cx="5109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4"/>
              </a:rPr>
              <a:t>https://www.youtube.com/embed/0nOePm61tOc</a:t>
            </a:r>
            <a:endParaRPr lang="pt-BR" dirty="0"/>
          </a:p>
        </p:txBody>
      </p:sp>
      <p:pic>
        <p:nvPicPr>
          <p:cNvPr id="10" name="Espaço Reservado para Conteúdo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0136" y="116632"/>
            <a:ext cx="3384376" cy="4814574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5015880" y="479715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t-BR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ivro </a:t>
            </a:r>
            <a:r>
              <a:rPr lang="pt-B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disponível em: </a:t>
            </a:r>
            <a:r>
              <a:rPr lang="pt-B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https://a0d21a28-4e1b-43a0-814e-0f83f2ab2fd6.filesusr.com/ugd/7f9d81_ffb037b5455f4d148f0b1cf87609e7a5.pdf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448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424" y="188640"/>
            <a:ext cx="9829800" cy="3495922"/>
          </a:xfrm>
        </p:spPr>
        <p:txBody>
          <a:bodyPr rtlCol="0">
            <a:normAutofit/>
          </a:bodyPr>
          <a:lstStyle/>
          <a:p>
            <a:pPr algn="ctr" rtl="0"/>
            <a:r>
              <a:rPr lang="pt-BR" dirty="0" smtClean="0"/>
              <a:t>Que neste momento possamos conversar, contar histórias e</a:t>
            </a:r>
            <a:br>
              <a:rPr lang="pt-BR" dirty="0" smtClean="0"/>
            </a:br>
            <a:r>
              <a:rPr lang="pt-BR" dirty="0" smtClean="0"/>
              <a:t>assistir músicas juntos! O importante é estarmos bem e com saúde!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223792" y="3717032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>
                <a:latin typeface="+mj-lt"/>
              </a:rPr>
              <a:t>Com carinho!</a:t>
            </a:r>
          </a:p>
          <a:p>
            <a:pPr algn="r"/>
            <a:r>
              <a:rPr lang="pt-BR" sz="2400" dirty="0" smtClean="0">
                <a:latin typeface="+mj-lt"/>
              </a:rPr>
              <a:t>Secretaria Municipal de Educação e Cultura de Alfenas</a:t>
            </a: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328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migos das criança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3246115_TF03896101.potx" id="{89497A73-0C88-4195-8A38-43AAC8638EE2}" vid="{E6B5ECC8-341F-41AB-B193-AACEAE7B9011}"/>
    </a:ext>
  </a:extLst>
</a:theme>
</file>

<file path=ppt/theme/theme2.xml><?xml version="1.0" encoding="utf-8"?>
<a:theme xmlns:a="http://schemas.openxmlformats.org/drawingml/2006/main" name="Tema do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a4f35948-e619-41b3-aa29-22878b09cfd2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  <ds:schemaRef ds:uri="40262f94-9f35-4ac3-9a90-690165a166b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educacional para crianças na escola, álbum (widescreen)</Template>
  <TotalTime>458</TotalTime>
  <Words>186</Words>
  <Application>Microsoft Office PowerPoint</Application>
  <PresentationFormat>Personalizar</PresentationFormat>
  <Paragraphs>39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Amigos das crianças 16X9</vt:lpstr>
      <vt:lpstr>Educação Infantil </vt:lpstr>
      <vt:lpstr>Apresentação do PowerPoint</vt:lpstr>
      <vt:lpstr>    “A criança tem direito de brincar, conviver, participar, explorar, se expressar e conhecer-se”.                                                       Fonte: Base Nacional Comum Curricular       </vt:lpstr>
      <vt:lpstr> </vt:lpstr>
      <vt:lpstr>Apresentação do PowerPoint</vt:lpstr>
      <vt:lpstr>Que neste momento possamos conversar, contar histórias e assistir músicas juntos! O importante é estarmos bem e com saúde!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Educação Infantil</dc:title>
  <dc:creator>smec45</dc:creator>
  <cp:lastModifiedBy>User</cp:lastModifiedBy>
  <cp:revision>34</cp:revision>
  <dcterms:created xsi:type="dcterms:W3CDTF">2020-06-08T14:27:47Z</dcterms:created>
  <dcterms:modified xsi:type="dcterms:W3CDTF">2020-06-15T18:04:34Z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