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94" r:id="rId2"/>
    <p:sldId id="293" r:id="rId3"/>
    <p:sldId id="257" r:id="rId4"/>
    <p:sldId id="305" r:id="rId5"/>
    <p:sldId id="301" r:id="rId6"/>
    <p:sldId id="297" r:id="rId7"/>
    <p:sldId id="306" r:id="rId8"/>
    <p:sldId id="307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6222"/>
    <a:srgbClr val="22B7CB"/>
    <a:srgbClr val="EB2264"/>
    <a:srgbClr val="F9C422"/>
    <a:srgbClr val="FFFEFB"/>
    <a:srgbClr val="EE6121"/>
    <a:srgbClr val="C4D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CB3C1-6056-46DD-8394-718C8B650D97}">
  <a:tblStyle styleId="{A27CB3C1-6056-46DD-8394-718C8B650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9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19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0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9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15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5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60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RbDqDzt-C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HawySrGNa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Ge6Ce0VN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9aLTvJVlw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85" y="263207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1951893" y="2127738"/>
            <a:ext cx="5319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EDUCAÇÃO INFANTIL</a:t>
            </a:r>
          </a:p>
          <a:p>
            <a:pPr algn="ctr"/>
            <a:r>
              <a:rPr lang="pt-BR" sz="3600" dirty="0" smtClean="0"/>
              <a:t>0 a 3</a:t>
            </a:r>
          </a:p>
          <a:p>
            <a:pPr algn="ctr"/>
            <a:endParaRPr lang="pt-BR" sz="1800" dirty="0" smtClean="0"/>
          </a:p>
          <a:p>
            <a:pPr algn="ctr"/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8699" y="3685575"/>
            <a:ext cx="7165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1800" b="1" dirty="0">
                <a:latin typeface="+mj-lt"/>
                <a:cs typeface="Times New Roman" panose="02020603050405020304" pitchFamily="18" charset="0"/>
              </a:rPr>
              <a:t>2020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95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6875" r="9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78" y="369277"/>
            <a:ext cx="8475784" cy="45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384663" y="143692"/>
            <a:ext cx="7759337" cy="44396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 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família!</a:t>
            </a:r>
            <a:b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hora de falarmos sobre um tema importante:</a:t>
            </a:r>
            <a:b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</a:t>
            </a:r>
            <a: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4568" y="440699"/>
            <a:ext cx="5275500" cy="6411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Selecionamos a música,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“Sai mosquito”,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Bento e 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Totó,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você assistir com sua criança!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848" y="1335916"/>
            <a:ext cx="4804220" cy="24889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13824" y="4344518"/>
            <a:ext cx="4516244" cy="33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alt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https://www.youtube.com/watch?v=MRbDqDzt-C0</a:t>
            </a:r>
            <a:endParaRPr lang="pt-BR" alt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02205" y="4036741"/>
            <a:ext cx="256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Clique abaixo para assistir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769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138186" y="152401"/>
            <a:ext cx="5830157" cy="1397749"/>
          </a:xfrm>
        </p:spPr>
        <p:txBody>
          <a:bodyPr/>
          <a:lstStyle/>
          <a:p>
            <a:pPr lvl="0" algn="ctr"/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educação e a música 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aliadas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importantes 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desafio de mobilizar a população para o 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combate a 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dengue!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811" y="1699243"/>
            <a:ext cx="4214262" cy="23693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70874" y="4099488"/>
            <a:ext cx="256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Clique abaixo para assistir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866820" y="4438148"/>
            <a:ext cx="4516244" cy="33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pt-BR" dirty="0">
                <a:solidFill>
                  <a:schemeClr val="tx1"/>
                </a:solidFill>
                <a:hlinkClick r:id="rId4"/>
              </a:rPr>
              <a:t>https://www.youtube.com/watch?v=6HawySrGNa0</a:t>
            </a:r>
            <a:endParaRPr lang="pt-BR" alt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3363" y="256903"/>
            <a:ext cx="6016815" cy="2292333"/>
          </a:xfrm>
        </p:spPr>
        <p:txBody>
          <a:bodyPr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assistir ao Xô </a:t>
            </a:r>
            <a:r>
              <a:rPr lang="pt-B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Xuá</a:t>
            </a:r>
            <a:r>
              <a:rPr lang="pt-B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videoclipe 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 parte do projeto "Crianças Contra </a:t>
            </a:r>
            <a:r>
              <a:rPr lang="pt-B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b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Hélio 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Ziskind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Xô 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Xuá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(Crianças Contra </a:t>
            </a:r>
            <a:r>
              <a:rPr lang="pt-B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Zika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9" y="1641848"/>
            <a:ext cx="4119936" cy="23163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70874" y="4099488"/>
            <a:ext cx="256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Clique abaixo para assistir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795142" y="4411784"/>
            <a:ext cx="4516244" cy="336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https://www.youtube.com/watch?v=sKGe6Ce0VNM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8269" y="1037063"/>
            <a:ext cx="7631084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Juca </a:t>
            </a: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Machuca e a Dengue - Varal de </a:t>
            </a: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Histórias</a:t>
            </a:r>
          </a:p>
          <a:p>
            <a:pPr algn="ctr">
              <a:lnSpc>
                <a:spcPct val="107000"/>
              </a:lnSpc>
            </a:pPr>
            <a:endParaRPr lang="pt-B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2430966" y="356839"/>
            <a:ext cx="4549697" cy="51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Vamos </a:t>
            </a:r>
            <a:r>
              <a:rPr lang="pt-BR" sz="2400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ouvir a </a:t>
            </a:r>
            <a:r>
              <a:rPr lang="pt-BR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história do Juca?</a:t>
            </a: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6122019" y="1363596"/>
            <a:ext cx="2709745" cy="16392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pt-BR" sz="1600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 que o Juca foi </a:t>
            </a:r>
            <a:r>
              <a:rPr lang="pt-BR" sz="1600" dirty="0" smtClean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picado </a:t>
            </a:r>
            <a:r>
              <a:rPr lang="pt-BR" sz="1600" dirty="0">
                <a:solidFill>
                  <a:srgbClr val="0303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pelo mosquito da dengue?!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86" y="1610137"/>
            <a:ext cx="4442316" cy="2358266"/>
          </a:xfrm>
          <a:prstGeom prst="rect">
            <a:avLst/>
          </a:prstGeom>
        </p:spPr>
      </p:pic>
      <p:sp>
        <p:nvSpPr>
          <p:cNvPr id="7" name="Fluxograma: Processo 6"/>
          <p:cNvSpPr/>
          <p:nvPr/>
        </p:nvSpPr>
        <p:spPr>
          <a:xfrm>
            <a:off x="1453105" y="4379784"/>
            <a:ext cx="3914078" cy="32338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pt-B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://www.youtube.com/watch?v=D9aLTvJVlwk</a:t>
            </a:r>
            <a:r>
              <a:rPr lang="pt-BR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21258" y="4072007"/>
            <a:ext cx="1516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Acesse aqui: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84522" y="4664207"/>
            <a:ext cx="2058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/>
              <a:t>&lt;&lt;acesso em: 18/06/2020&gt;&gt;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456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606" y="2421003"/>
            <a:ext cx="3208571" cy="2594686"/>
          </a:xfrm>
          <a:prstGeom prst="rect">
            <a:avLst/>
          </a:prstGeom>
        </p:spPr>
      </p:pic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898980" y="957121"/>
            <a:ext cx="343319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rgbClr val="EB2264"/>
                </a:solidFill>
              </a:rPr>
              <a:t>Até breve, família!</a:t>
            </a:r>
            <a:endParaRPr sz="3600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128</Words>
  <Application>Microsoft Office PowerPoint</Application>
  <PresentationFormat>Apresentação na tela (16:9)</PresentationFormat>
  <Paragraphs>23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Nixie One</vt:lpstr>
      <vt:lpstr>Times New Roman</vt:lpstr>
      <vt:lpstr>Varela Round</vt:lpstr>
      <vt:lpstr>Puck template</vt:lpstr>
      <vt:lpstr>Apresentação do PowerPoint</vt:lpstr>
      <vt:lpstr>Apresentação do PowerPoint</vt:lpstr>
      <vt:lpstr>Olá família!  É hora de falarmos sobre um tema importante:  DENGUE </vt:lpstr>
      <vt:lpstr>Selecionamos a música, “Sai mosquito”, de Bento e Totó, para você assistir com sua criança!</vt:lpstr>
      <vt:lpstr>A educação e a música são aliadas importantes no desafio de mobilizar a população para o combate a dengue!</vt:lpstr>
      <vt:lpstr>Vamos assistir ao Xô Xuá?  Este videoclipe faz parte do projeto "Crianças Contra Zika“. Hélio Ziskind - Xô Xuá (Crianças Contra Zika)    </vt:lpstr>
      <vt:lpstr>Apresentação do PowerPoint</vt:lpstr>
      <vt:lpstr>Até breve, família!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57</cp:revision>
  <dcterms:modified xsi:type="dcterms:W3CDTF">2020-07-01T11:54:48Z</dcterms:modified>
</cp:coreProperties>
</file>