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78" r:id="rId7"/>
    <p:sldId id="279" r:id="rId8"/>
    <p:sldId id="275" r:id="rId9"/>
    <p:sldId id="280" r:id="rId10"/>
    <p:sldId id="276" r:id="rId11"/>
    <p:sldId id="277" r:id="rId12"/>
    <p:sldId id="281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>
      <p:cViewPr varScale="1">
        <p:scale>
          <a:sx n="50" d="100"/>
          <a:sy n="50" d="100"/>
        </p:scale>
        <p:origin x="4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09/07/2020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40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68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41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66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112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mcsv.org.br/pt-BR/guia-atividades-familias-criancas-0-6-ano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mpojunto.com/2015/09/27/brincadeira-com-o-bebe-no-espelho-para-estimular-os-sentido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h2t4Vv-Q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ssacuca.com/jogo-das-tampa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ZESBcWh2F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BFhDrneU0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512" y="2636912"/>
            <a:ext cx="8458200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Infantil </a:t>
            </a:r>
            <a:br>
              <a:rPr lang="pt-BR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a 3 anos</a:t>
            </a:r>
            <a:br>
              <a:rPr lang="pt-BR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9496" y="6093296"/>
            <a:ext cx="8027169" cy="1080120"/>
          </a:xfrm>
        </p:spPr>
        <p:txBody>
          <a:bodyPr rtlCol="0">
            <a:normAutofit/>
          </a:bodyPr>
          <a:lstStyle/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</a:t>
            </a:r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Alfenas</a:t>
            </a: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1488" y="332656"/>
            <a:ext cx="7315200" cy="735360"/>
          </a:xfrm>
        </p:spPr>
        <p:txBody>
          <a:bodyPr rtlCol="0"/>
          <a:lstStyle/>
          <a:p>
            <a:pPr rtl="0"/>
            <a:r>
              <a:rPr lang="pt-BR" b="1" dirty="0" smtClean="0"/>
              <a:t>Vamos brincar?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99656" y="1268760"/>
            <a:ext cx="6624736" cy="3744416"/>
          </a:xfrm>
        </p:spPr>
        <p:txBody>
          <a:bodyPr rtlCol="0">
            <a:normAutofit/>
          </a:bodyPr>
          <a:lstStyle/>
          <a:p>
            <a:pPr algn="just"/>
            <a:r>
              <a:rPr lang="pt-BR" dirty="0"/>
              <a:t>A </a:t>
            </a:r>
            <a:r>
              <a:rPr lang="pt-BR" b="1" dirty="0"/>
              <a:t>brincadeira</a:t>
            </a:r>
            <a:r>
              <a:rPr lang="pt-BR" dirty="0"/>
              <a:t> é uma oportunidade de desenvolvimento para a criança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E</a:t>
            </a:r>
            <a:r>
              <a:rPr lang="pt-BR" dirty="0" smtClean="0"/>
              <a:t>la </a:t>
            </a:r>
            <a:r>
              <a:rPr lang="pt-BR" dirty="0"/>
              <a:t>aprende, experimenta o mundo, possibilidades, relações sociais, elabora sua autonomia de ação, organiza emoções. </a:t>
            </a:r>
            <a:endParaRPr lang="pt-BR" dirty="0" smtClean="0"/>
          </a:p>
          <a:p>
            <a:pPr algn="just"/>
            <a:r>
              <a:rPr lang="pt-BR" dirty="0" smtClean="0"/>
              <a:t>O</a:t>
            </a:r>
            <a:r>
              <a:rPr lang="pt-BR" dirty="0"/>
              <a:t> </a:t>
            </a:r>
            <a:r>
              <a:rPr lang="pt-BR" b="1" dirty="0"/>
              <a:t>brincar</a:t>
            </a:r>
            <a:r>
              <a:rPr lang="pt-BR" dirty="0"/>
              <a:t> desenvolve também a aprendizagem da linguagem e a habilidade motora.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3592" y="1844824"/>
            <a:ext cx="9144000" cy="2016224"/>
          </a:xfrm>
        </p:spPr>
        <p:txBody>
          <a:bodyPr rtlCol="0"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>
              <a:hlinkClick r:id="rId3"/>
            </a:endParaRPr>
          </a:p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www.fmcsv.org.br/pt-BR/guia-atividades-familias-criancas-0-6-anos/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789112" y="3501008"/>
            <a:ext cx="1634480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Vamos brincar?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71464" y="476672"/>
            <a:ext cx="95050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Fundação Maria Cecília Souto Vidigal, criou um guia de brincadeiras para famílias com crianças do nascimento aos 6 anos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503712" y="2564904"/>
            <a:ext cx="5760640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no link abaixo para acessar: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06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Brincadeira diante do espelho para bebês de 0 a 18 meses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1828800"/>
            <a:ext cx="9756576" cy="347472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“Coloque </a:t>
            </a:r>
            <a:r>
              <a:rPr lang="pt-BR" sz="2400" dirty="0"/>
              <a:t>o </a:t>
            </a:r>
            <a:r>
              <a:rPr lang="pt-BR" sz="2400" b="1" dirty="0"/>
              <a:t>bebê na frente do espelho</a:t>
            </a:r>
            <a:r>
              <a:rPr lang="pt-BR" sz="2400" dirty="0"/>
              <a:t> e a uma curta distância. </a:t>
            </a:r>
            <a:r>
              <a:rPr lang="pt-BR" sz="2400" dirty="0" smtClean="0"/>
              <a:t>Comece </a:t>
            </a:r>
            <a:r>
              <a:rPr lang="pt-BR" sz="2400" dirty="0"/>
              <a:t>com um movimento simples, </a:t>
            </a:r>
            <a:r>
              <a:rPr lang="pt-BR" sz="2400" dirty="0" smtClean="0"/>
              <a:t>como, por exemplo, </a:t>
            </a:r>
            <a:r>
              <a:rPr lang="pt-BR" sz="2400" dirty="0"/>
              <a:t>franzir o nariz. Repita várias e várias vezes. A </a:t>
            </a:r>
            <a:r>
              <a:rPr lang="pt-BR" sz="2400" b="1" dirty="0"/>
              <a:t>repetição</a:t>
            </a:r>
            <a:r>
              <a:rPr lang="pt-BR" sz="2400" dirty="0"/>
              <a:t> é uma fórmula </a:t>
            </a:r>
            <a:r>
              <a:rPr lang="pt-BR" sz="2400" dirty="0" smtClean="0"/>
              <a:t>fundamental </a:t>
            </a:r>
            <a:r>
              <a:rPr lang="pt-BR" sz="2400" dirty="0"/>
              <a:t>para a formação de conexões neurais e que acompanhará seu filho por muitos anos. Outra opção é </a:t>
            </a:r>
            <a:r>
              <a:rPr lang="pt-BR" sz="2400" b="1" dirty="0"/>
              <a:t>mostrar a </a:t>
            </a:r>
            <a:r>
              <a:rPr lang="pt-BR" sz="2400" b="1" dirty="0" smtClean="0"/>
              <a:t>língua</a:t>
            </a:r>
            <a:r>
              <a:rPr lang="pt-BR" sz="2400" dirty="0" smtClean="0"/>
              <a:t>”.</a:t>
            </a:r>
          </a:p>
          <a:p>
            <a:pPr marL="0" indent="0" algn="just">
              <a:buNone/>
            </a:pPr>
            <a:endParaRPr lang="pt-BR" dirty="0" smtClean="0">
              <a:hlinkClick r:id="rId2"/>
            </a:endParaRPr>
          </a:p>
          <a:p>
            <a:pPr marL="0" indent="0" algn="just">
              <a:buNone/>
            </a:pP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://www.tempojunto.com/2015/09/27/brincadeira-com-o-bebe-no-espelho-para-estimular-os-sentidos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87488" y="4005064"/>
            <a:ext cx="71819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 para maiores informações sobre a brincadeira: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5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b="1" dirty="0"/>
              <a:t>Assista  </a:t>
            </a:r>
            <a:r>
              <a:rPr lang="pt-BR" b="1" dirty="0" smtClean="0"/>
              <a:t>as </a:t>
            </a:r>
            <a:r>
              <a:rPr lang="pt-BR" b="1" dirty="0"/>
              <a:t>sugestões de brincadeiras para bebês de 12 a 18 meses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456040" y="3068960"/>
            <a:ext cx="5735960" cy="966981"/>
          </a:xfrm>
        </p:spPr>
        <p:txBody>
          <a:bodyPr rtlCol="0">
            <a:normAutofit/>
          </a:bodyPr>
          <a:lstStyle/>
          <a:p>
            <a:r>
              <a:rPr lang="pt-BR" sz="2000" dirty="0" smtClean="0">
                <a:hlinkClick r:id="rId3"/>
              </a:rPr>
              <a:t>https</a:t>
            </a:r>
            <a:r>
              <a:rPr lang="pt-BR" sz="2000" dirty="0">
                <a:hlinkClick r:id="rId3"/>
              </a:rPr>
              <a:t>://www.youtube.com/watch?v=2ph2t4Vv-Q0</a:t>
            </a:r>
            <a:endParaRPr lang="pt-BR" sz="2000" dirty="0"/>
          </a:p>
          <a:p>
            <a:pPr rtl="0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71" y="2044863"/>
            <a:ext cx="4932390" cy="259682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95084" y="227687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7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b="1" dirty="0"/>
              <a:t>Assista  </a:t>
            </a:r>
            <a:r>
              <a:rPr lang="pt-BR" b="1" dirty="0" smtClean="0"/>
              <a:t>as </a:t>
            </a:r>
            <a:r>
              <a:rPr lang="pt-BR" b="1" dirty="0"/>
              <a:t>sugestões de </a:t>
            </a:r>
            <a:r>
              <a:rPr lang="pt-BR" b="1" dirty="0" smtClean="0"/>
              <a:t>brincadeiras de 17 meses 1 3 anos e 11 meses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744072" y="2976004"/>
            <a:ext cx="4968552" cy="734539"/>
          </a:xfrm>
        </p:spPr>
        <p:txBody>
          <a:bodyPr rtlCol="0">
            <a:normAutofit/>
          </a:bodyPr>
          <a:lstStyle/>
          <a:p>
            <a:r>
              <a:rPr lang="pt-BR" sz="2000" dirty="0" smtClean="0">
                <a:hlinkClick r:id="rId3"/>
              </a:rPr>
              <a:t>http</a:t>
            </a:r>
            <a:r>
              <a:rPr lang="pt-BR" sz="2000" dirty="0">
                <a:hlinkClick r:id="rId3"/>
              </a:rPr>
              <a:t>://massacuca.com/jogo-das-tampas</a:t>
            </a:r>
            <a:r>
              <a:rPr lang="pt-BR" sz="2000" dirty="0" smtClean="0">
                <a:hlinkClick r:id="rId3"/>
              </a:rPr>
              <a:t>/</a:t>
            </a:r>
            <a:endParaRPr lang="pt-BR" sz="2000" dirty="0" smtClean="0"/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71" y="2044863"/>
            <a:ext cx="4932390" cy="259682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95084" y="227687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5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8440" cy="1082674"/>
          </a:xfrm>
        </p:spPr>
        <p:txBody>
          <a:bodyPr rtlCol="0">
            <a:noAutofit/>
          </a:bodyPr>
          <a:lstStyle/>
          <a:p>
            <a:pPr algn="just"/>
            <a:r>
              <a:rPr lang="pt-BR" sz="2800" dirty="0"/>
              <a:t>E vamos brincar</a:t>
            </a:r>
            <a:r>
              <a:rPr lang="pt-BR" sz="2800" dirty="0" smtClean="0"/>
              <a:t>! </a:t>
            </a:r>
            <a:r>
              <a:rPr lang="pt-BR" sz="2800" dirty="0"/>
              <a:t>Já ouviu falar sobre brinquedos não estruturados? </a:t>
            </a:r>
            <a:r>
              <a:rPr lang="pt-BR" sz="2800" dirty="0" smtClean="0"/>
              <a:t>Neste </a:t>
            </a:r>
            <a:r>
              <a:rPr lang="pt-BR" sz="2800" dirty="0" smtClean="0"/>
              <a:t>vídeo, </a:t>
            </a:r>
            <a:r>
              <a:rPr lang="pt-BR" sz="2800" dirty="0" smtClean="0"/>
              <a:t>vamos </a:t>
            </a:r>
            <a:r>
              <a:rPr lang="pt-BR" sz="2800" dirty="0"/>
              <a:t>falar sobre isso dando dicas para os papais, </a:t>
            </a:r>
            <a:r>
              <a:rPr lang="pt-BR" sz="2800" dirty="0" smtClean="0"/>
              <a:t>mamães </a:t>
            </a:r>
            <a:r>
              <a:rPr lang="pt-BR" sz="2800" dirty="0"/>
              <a:t>a respeito da escolha dos objetos.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384032" y="3306529"/>
            <a:ext cx="5472608" cy="750957"/>
          </a:xfrm>
        </p:spPr>
        <p:txBody>
          <a:bodyPr rtlCol="0">
            <a:normAutofit/>
          </a:bodyPr>
          <a:lstStyle/>
          <a:p>
            <a:r>
              <a:rPr lang="pt-BR" sz="2000" dirty="0" smtClean="0">
                <a:hlinkClick r:id="rId3"/>
              </a:rPr>
              <a:t>https</a:t>
            </a:r>
            <a:r>
              <a:rPr lang="pt-BR" sz="2000" dirty="0">
                <a:hlinkClick r:id="rId3"/>
              </a:rPr>
              <a:t>://www.youtube.com/watch?v=9ZESBcWh2FA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30916"/>
            <a:ext cx="5118852" cy="28247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24192" y="2564904"/>
            <a:ext cx="18293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8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E agora</a:t>
            </a:r>
            <a:r>
              <a:rPr lang="pt-BR" dirty="0" smtClean="0"/>
              <a:t>, música: 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7032104" y="1340769"/>
            <a:ext cx="4918248" cy="3672408"/>
          </a:xfrm>
        </p:spPr>
        <p:txBody>
          <a:bodyPr rtlCol="0">
            <a:normAutofit/>
          </a:bodyPr>
          <a:lstStyle/>
          <a:p>
            <a:pPr rtl="0"/>
            <a:endParaRPr lang="pt-BR" dirty="0" smtClean="0"/>
          </a:p>
          <a:p>
            <a:pPr algn="ctr"/>
            <a:r>
              <a:rPr lang="pt-BR" sz="2000" dirty="0" smtClean="0"/>
              <a:t>Vídeo Musical: </a:t>
            </a:r>
            <a:r>
              <a:rPr lang="pt-BR" sz="2000" dirty="0"/>
              <a:t>"O Gigante" </a:t>
            </a:r>
            <a:endParaRPr lang="pt-BR" sz="2000" dirty="0" smtClean="0"/>
          </a:p>
          <a:p>
            <a:pPr algn="ctr"/>
            <a:r>
              <a:rPr lang="pt-BR" sz="2000" dirty="0"/>
              <a:t>C</a:t>
            </a:r>
            <a:r>
              <a:rPr lang="pt-BR" sz="2000" dirty="0" smtClean="0"/>
              <a:t>lipe </a:t>
            </a:r>
            <a:r>
              <a:rPr lang="pt-BR" sz="2000" dirty="0"/>
              <a:t>animado do </a:t>
            </a:r>
            <a:r>
              <a:rPr lang="pt-BR" sz="2000" dirty="0" err="1" smtClean="0"/>
              <a:t>Tiquequê</a:t>
            </a:r>
            <a:endParaRPr lang="pt-BR" sz="2000" dirty="0" smtClean="0"/>
          </a:p>
          <a:p>
            <a:pPr algn="ctr"/>
            <a:endParaRPr lang="pt-BR" sz="2000" dirty="0"/>
          </a:p>
          <a:p>
            <a:endParaRPr lang="pt-BR" dirty="0" smtClean="0">
              <a:hlinkClick r:id="rId3"/>
            </a:endParaRPr>
          </a:p>
          <a:p>
            <a:endParaRPr lang="pt-BR" dirty="0">
              <a:hlinkClick r:id="rId3"/>
            </a:endParaRPr>
          </a:p>
          <a:p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://www.youtube.com/watch?v=2BFhDrneU0M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2150287"/>
            <a:ext cx="5023303" cy="23859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328248" y="3232915"/>
            <a:ext cx="1829308" cy="45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1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1824" y="1124744"/>
            <a:ext cx="7315200" cy="1828800"/>
          </a:xfrm>
        </p:spPr>
        <p:txBody>
          <a:bodyPr rtlCol="0"/>
          <a:lstStyle/>
          <a:p>
            <a:pPr rtl="0"/>
            <a:r>
              <a:rPr lang="pt-BR" b="1" dirty="0" smtClean="0"/>
              <a:t>Até breve!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958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341</TotalTime>
  <Words>366</Words>
  <Application>Microsoft Office PowerPoint</Application>
  <PresentationFormat>Widescreen</PresentationFormat>
  <Paragraphs>50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Amigos das crianças 16X9</vt:lpstr>
      <vt:lpstr>  Educação Infantil  0 a 3 anos </vt:lpstr>
      <vt:lpstr>Vamos brincar?</vt:lpstr>
      <vt:lpstr>Apresentação do PowerPoint</vt:lpstr>
      <vt:lpstr>Brincadeira diante do espelho para bebês de 0 a 18 meses</vt:lpstr>
      <vt:lpstr>Assista  as sugestões de brincadeiras para bebês de 12 a 18 meses</vt:lpstr>
      <vt:lpstr>Assista  as sugestões de brincadeiras de 17 meses 1 3 anos e 11 meses</vt:lpstr>
      <vt:lpstr>E vamos brincar! Já ouviu falar sobre brinquedos não estruturados? Neste vídeo, vamos falar sobre isso dando dicas para os papais, mamães a respeito da escolha dos objetos. </vt:lpstr>
      <vt:lpstr>E agora, música:  </vt:lpstr>
      <vt:lpstr>Até breve!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keywords/>
  <cp:lastModifiedBy>smec01</cp:lastModifiedBy>
  <cp:revision>25</cp:revision>
  <dcterms:created xsi:type="dcterms:W3CDTF">2020-06-25T14:13:18Z</dcterms:created>
  <dcterms:modified xsi:type="dcterms:W3CDTF">2020-07-09T14:37:45Z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