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83" r:id="rId3"/>
    <p:sldId id="277" r:id="rId4"/>
    <p:sldId id="281" r:id="rId5"/>
    <p:sldId id="279" r:id="rId6"/>
    <p:sldId id="276" r:id="rId7"/>
    <p:sldId id="284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faria silva" initials="sfs" lastIdx="1" clrIdx="0">
    <p:extLst>
      <p:ext uri="{19B8F6BF-5375-455C-9EA6-DF929625EA0E}">
        <p15:presenceInfo xmlns:p15="http://schemas.microsoft.com/office/powerpoint/2012/main" userId="82c41dd142c485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F9"/>
    <a:srgbClr val="E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FPh3RFovk" TargetMode="External"/><Relationship Id="rId2" Type="http://schemas.openxmlformats.org/officeDocument/2006/relationships/hyperlink" Target="https://www.youtube.com/watch?v=2BVmcQxxfX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BVmcQxxfX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PLar3ptpV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jalugarfeitopravoce.blogspot.com/p/dia-dia-do-professor-da-eja-3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8222" y="2928632"/>
            <a:ext cx="10307782" cy="1828800"/>
          </a:xfrm>
        </p:spPr>
        <p:txBody>
          <a:bodyPr rtlCol="0">
            <a:no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INFANTIL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a 3 anos  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086" y="6099735"/>
            <a:ext cx="9996054" cy="9144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rtl="0"/>
            <a:endParaRPr lang="pt-BR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3" y="409032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8222" y="2928632"/>
            <a:ext cx="10307782" cy="1828800"/>
          </a:xfrm>
        </p:spPr>
        <p:txBody>
          <a:bodyPr rtlCol="0">
            <a:no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31921" y="2037805"/>
            <a:ext cx="7900918" cy="2860766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/>
              <a:t>Vamos num passeio sobre o meio ambiente!</a:t>
            </a:r>
          </a:p>
        </p:txBody>
      </p:sp>
    </p:spTree>
    <p:extLst>
      <p:ext uri="{BB962C8B-B14F-4D97-AF65-F5344CB8AC3E}">
        <p14:creationId xmlns:p14="http://schemas.microsoft.com/office/powerpoint/2010/main" val="36401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829" y="339634"/>
            <a:ext cx="11025051" cy="1449977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floresta, são tantas árvores... que a gente não consegue nem contar. Agora, o Bita nos convida para uma aventura educativa e divertida para conhecermos os animais que vivem por lá.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5212" y="5238206"/>
            <a:ext cx="7752218" cy="1018904"/>
          </a:xfrm>
          <a:solidFill>
            <a:schemeClr val="tx1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>
              <a:hlinkClick r:id="rId2"/>
            </a:endParaRPr>
          </a:p>
          <a:p>
            <a:r>
              <a:rPr lang="pt-BR" dirty="0">
                <a:hlinkClick r:id="rId3"/>
              </a:rPr>
              <a:t>https://www.youtube.com/watch?v=mfFPh3RFovk</a:t>
            </a:r>
            <a:endParaRPr lang="pt-BR" dirty="0">
              <a:hlinkClick r:id="rId2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2" y="2031055"/>
            <a:ext cx="5704386" cy="3207151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6769598" y="4219302"/>
            <a:ext cx="1878013" cy="1008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4160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891" y="304799"/>
            <a:ext cx="10522723" cy="1389263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Vamos cuidar do meio ambiente! Saiba como: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/>
              <a:t>O tema do programa de hoje é lixo..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1786" y="1726473"/>
            <a:ext cx="10058400" cy="4818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18" y="1844884"/>
            <a:ext cx="6017895" cy="3383414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7292113" y="4219302"/>
            <a:ext cx="1878013" cy="1008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3537654" y="5346709"/>
            <a:ext cx="6311740" cy="994576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>
                <a:hlinkClick r:id="rId3"/>
              </a:rPr>
              <a:t>https://www.youtube.com/watch?v=2BVmcQxxfXQ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Vamos entender o que é reciclagem</a:t>
            </a:r>
            <a:r>
              <a:rPr lang="pt-BR" dirty="0"/>
              <a:t>!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733" y="1619793"/>
            <a:ext cx="5946018" cy="3343003"/>
          </a:xfrm>
          <a:prstGeom prst="rect">
            <a:avLst/>
          </a:prstGeom>
        </p:spPr>
      </p:pic>
      <p:sp>
        <p:nvSpPr>
          <p:cNvPr id="7" name="Retângulo Arredondado 6"/>
          <p:cNvSpPr/>
          <p:nvPr/>
        </p:nvSpPr>
        <p:spPr>
          <a:xfrm>
            <a:off x="3190973" y="5329646"/>
            <a:ext cx="6439988" cy="561703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hlinkClick r:id="rId3"/>
              </a:rPr>
              <a:t>https://www.youtube.com/watch?v=4PLar3ptpVA</a:t>
            </a:r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7292113" y="4219302"/>
            <a:ext cx="1878013" cy="1008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</a:t>
            </a:r>
          </a:p>
          <a:p>
            <a:pPr algn="ctr"/>
            <a:r>
              <a:rPr lang="pt-BR" dirty="0"/>
              <a:t>aqui</a:t>
            </a:r>
          </a:p>
        </p:txBody>
      </p:sp>
    </p:spTree>
    <p:extLst>
      <p:ext uri="{BB962C8B-B14F-4D97-AF65-F5344CB8AC3E}">
        <p14:creationId xmlns:p14="http://schemas.microsoft.com/office/powerpoint/2010/main" val="15459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 rot="5400000">
            <a:off x="8924412" y="455514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http://ejalugarfeitopravoce.blogspot.com/p/dia-dia-do-professor-da-eja-3.html</a:t>
            </a:r>
            <a:endParaRPr lang="pt-BR" sz="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1.bp.blogspot.com/_mutNlF2-6MM/TGRBgUalO0I/AAAAAAAAACI/yXrgmyz7XjE/s1600/02304_diadia_reciclagem_a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28" y="2082165"/>
            <a:ext cx="6756400" cy="47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5600" y="641625"/>
            <a:ext cx="1111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CONHECER AÇÕES QUE  PROMOVEM A PRESERVAÇÃO DO MEIO AMBIENTE!</a:t>
            </a: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CONHEÇA O SISTEMA DE CLASSIFICAÇÃO DE RECICLADOS, CADA COR REPRESENTA UM MATERIAL, VEJA:</a:t>
            </a:r>
          </a:p>
        </p:txBody>
      </p:sp>
    </p:spTree>
    <p:extLst>
      <p:ext uri="{BB962C8B-B14F-4D97-AF65-F5344CB8AC3E}">
        <p14:creationId xmlns:p14="http://schemas.microsoft.com/office/powerpoint/2010/main" val="26804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338250" y="1762396"/>
            <a:ext cx="7602584" cy="3069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/>
              <a:t>ATÉ BREVE! </a:t>
            </a:r>
          </a:p>
        </p:txBody>
      </p:sp>
    </p:spTree>
    <p:extLst>
      <p:ext uri="{BB962C8B-B14F-4D97-AF65-F5344CB8AC3E}">
        <p14:creationId xmlns:p14="http://schemas.microsoft.com/office/powerpoint/2010/main" val="2379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2290</TotalTime>
  <Words>117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Times New Roman</vt:lpstr>
      <vt:lpstr>Ilustração de Natureza 16X9</vt:lpstr>
      <vt:lpstr>   EDUCAÇÃO INFANTIL  0 a 3 anos   </vt:lpstr>
      <vt:lpstr>   </vt:lpstr>
      <vt:lpstr>Na floresta, são tantas árvores... que a gente não consegue nem contar. Agora, o Bita nos convida para uma aventura educativa e divertida para conhecermos os animais que vivem por lá.  </vt:lpstr>
      <vt:lpstr>Vamos cuidar do meio ambiente! Saiba como: O tema do programa de hoje é lixo..</vt:lpstr>
      <vt:lpstr>Vamos entender o que é reciclagem!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smec46</dc:creator>
  <cp:lastModifiedBy>smec01</cp:lastModifiedBy>
  <cp:revision>191</cp:revision>
  <dcterms:created xsi:type="dcterms:W3CDTF">2020-07-13T13:22:40Z</dcterms:created>
  <dcterms:modified xsi:type="dcterms:W3CDTF">2020-07-30T14:49:41Z</dcterms:modified>
</cp:coreProperties>
</file>