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77" r:id="rId3"/>
    <p:sldId id="278" r:id="rId4"/>
    <p:sldId id="276" r:id="rId5"/>
    <p:sldId id="281" r:id="rId6"/>
    <p:sldId id="280" r:id="rId7"/>
    <p:sldId id="283" r:id="rId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faria silva" initials="sfs" lastIdx="1" clrIdx="0">
    <p:extLst>
      <p:ext uri="{19B8F6BF-5375-455C-9EA6-DF929625EA0E}">
        <p15:presenceInfo xmlns:p15="http://schemas.microsoft.com/office/powerpoint/2012/main" userId="82c41dd142c485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5F9"/>
    <a:srgbClr val="E8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126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v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orma Liv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v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orma Liv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orma Liv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2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3" name="Espaço Reservado para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24/08/2016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2BVmcQxxfX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finwr3A9f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jalugarfeitopravoce.blogspot.com/p/dia-dia-do-professor-da-eja-3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UeaT5eqCy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ZB6dQ-Fjh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3zaoUaHJhQ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7503" y="2275489"/>
            <a:ext cx="10307782" cy="1828800"/>
          </a:xfrm>
        </p:spPr>
        <p:txBody>
          <a:bodyPr rtlCol="0">
            <a:no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EDUCAÇÃO INFANTIL</a:t>
            </a:r>
            <a:b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Jardim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4086" y="6099735"/>
            <a:ext cx="9996054" cy="91440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rtl="0"/>
            <a:endParaRPr lang="pt-BR" dirty="0"/>
          </a:p>
        </p:txBody>
      </p:sp>
      <p:pic>
        <p:nvPicPr>
          <p:cNvPr id="5" name="Imagem 4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33" y="409032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735875"/>
            <a:ext cx="10058402" cy="766354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Vamos cuidar do meio ambiente!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Assista ao vídeo do quintal da Cultura e saiba como: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8180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hlinkClick r:id="rId2"/>
            </a:endParaRPr>
          </a:p>
          <a:p>
            <a:endParaRPr lang="pt-BR" dirty="0">
              <a:hlinkClick r:id="rId2"/>
            </a:endParaRPr>
          </a:p>
          <a:p>
            <a:endParaRPr lang="pt-BR" dirty="0">
              <a:hlinkClick r:id="rId2"/>
            </a:endParaRPr>
          </a:p>
          <a:p>
            <a:endParaRPr lang="pt-BR" dirty="0">
              <a:hlinkClick r:id="rId2"/>
            </a:endParaRPr>
          </a:p>
          <a:p>
            <a:endParaRPr lang="pt-BR" dirty="0">
              <a:hlinkClick r:id="rId2"/>
            </a:endParaRPr>
          </a:p>
          <a:p>
            <a:endParaRPr lang="pt-BR" dirty="0">
              <a:hlinkClick r:id="rId2"/>
            </a:endParaRPr>
          </a:p>
          <a:p>
            <a:endParaRPr lang="pt-BR" dirty="0">
              <a:hlinkClick r:id="rId2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79" y="1752599"/>
            <a:ext cx="6017895" cy="3383414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>
          <a:xfrm>
            <a:off x="3834539" y="5249223"/>
            <a:ext cx="7289075" cy="796834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>
                <a:hlinkClick r:id="rId2"/>
              </a:rPr>
              <a:t>https://www.youtube.com/watch?v=2BVmcQxxfXQ</a:t>
            </a:r>
            <a:endParaRPr lang="pt-BR" dirty="0"/>
          </a:p>
        </p:txBody>
      </p:sp>
      <p:sp>
        <p:nvSpPr>
          <p:cNvPr id="6" name="Seta para Baixo 5"/>
          <p:cNvSpPr/>
          <p:nvPr/>
        </p:nvSpPr>
        <p:spPr>
          <a:xfrm>
            <a:off x="8589418" y="3958046"/>
            <a:ext cx="1795553" cy="1234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Clique </a:t>
            </a:r>
          </a:p>
          <a:p>
            <a:pPr algn="ctr"/>
            <a:r>
              <a:rPr lang="pt-BR" dirty="0"/>
              <a:t>aqui</a:t>
            </a:r>
          </a:p>
        </p:txBody>
      </p:sp>
    </p:spTree>
    <p:extLst>
      <p:ext uri="{BB962C8B-B14F-4D97-AF65-F5344CB8AC3E}">
        <p14:creationId xmlns:p14="http://schemas.microsoft.com/office/powerpoint/2010/main" val="41605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40672"/>
          </a:xfrm>
        </p:spPr>
        <p:txBody>
          <a:bodyPr>
            <a:normAutofit fontScale="90000"/>
          </a:bodyPr>
          <a:lstStyle/>
          <a:p>
            <a:r>
              <a:rPr lang="pt-BR" dirty="0"/>
              <a:t>Vamos conhecer as árvores com Palavra Cantada!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9218" y="1524000"/>
            <a:ext cx="6271297" cy="3525883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>
          <a:xfrm>
            <a:off x="2841761" y="5228411"/>
            <a:ext cx="6505303" cy="1058091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hlinkClick r:id="rId3"/>
              </a:rPr>
              <a:t>https://www.youtube.com/watch?v=kfinwr3A9fg</a:t>
            </a:r>
            <a:endParaRPr lang="pt-BR" dirty="0"/>
          </a:p>
        </p:txBody>
      </p:sp>
      <p:sp>
        <p:nvSpPr>
          <p:cNvPr id="3" name="Seta para Baixo 2"/>
          <p:cNvSpPr/>
          <p:nvPr/>
        </p:nvSpPr>
        <p:spPr>
          <a:xfrm>
            <a:off x="7570515" y="3563984"/>
            <a:ext cx="1920240" cy="1575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Clique </a:t>
            </a:r>
          </a:p>
          <a:p>
            <a:pPr algn="ctr"/>
            <a:r>
              <a:rPr lang="pt-BR" dirty="0"/>
              <a:t>aqui</a:t>
            </a:r>
          </a:p>
        </p:txBody>
      </p:sp>
    </p:spTree>
    <p:extLst>
      <p:ext uri="{BB962C8B-B14F-4D97-AF65-F5344CB8AC3E}">
        <p14:creationId xmlns:p14="http://schemas.microsoft.com/office/powerpoint/2010/main" val="33714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 rot="5400000">
            <a:off x="8924412" y="455514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http://ejalugarfeitopravoce.blogspot.com/p/dia-dia-do-professor-da-eja-3.html</a:t>
            </a:r>
            <a:endParaRPr lang="pt-BR" sz="9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08577" y="497560"/>
            <a:ext cx="10564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Nem tudo que sobra é lixo. Cuidar da natureza é também entender que devemos dar um destino consciente aos resíduos que produzimos. Por isso, a turminha do Mundo Bita chama todo mundo para curtir uma aventura:</a:t>
            </a:r>
            <a:endParaRPr lang="pt-B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77" y="1985555"/>
            <a:ext cx="6363351" cy="357763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625651" y="5769194"/>
            <a:ext cx="6045245" cy="3693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https://www.youtube.com/watch?v=rUeaT5eqCyg</a:t>
            </a:r>
            <a:endParaRPr lang="pt-BR" dirty="0"/>
          </a:p>
        </p:txBody>
      </p:sp>
      <p:sp>
        <p:nvSpPr>
          <p:cNvPr id="6" name="Seta para Baixo 5"/>
          <p:cNvSpPr/>
          <p:nvPr/>
        </p:nvSpPr>
        <p:spPr>
          <a:xfrm>
            <a:off x="7626846" y="4445904"/>
            <a:ext cx="1795554" cy="1220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Clique </a:t>
            </a:r>
          </a:p>
          <a:p>
            <a:pPr algn="ctr"/>
            <a:r>
              <a:rPr lang="pt-BR" dirty="0"/>
              <a:t>aqui</a:t>
            </a:r>
          </a:p>
        </p:txBody>
      </p:sp>
    </p:spTree>
    <p:extLst>
      <p:ext uri="{BB962C8B-B14F-4D97-AF65-F5344CB8AC3E}">
        <p14:creationId xmlns:p14="http://schemas.microsoft.com/office/powerpoint/2010/main" val="268045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53" y="1371601"/>
            <a:ext cx="6470721" cy="3638004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>
          <a:xfrm>
            <a:off x="3161211" y="5156563"/>
            <a:ext cx="6596743" cy="627017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hlinkClick r:id="rId3"/>
              </a:rPr>
              <a:t>https://www.youtube.com/watch?v=2ZB6dQ-Fjho</a:t>
            </a:r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7010674" y="3936273"/>
            <a:ext cx="1795554" cy="1220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Clique </a:t>
            </a:r>
          </a:p>
          <a:p>
            <a:pPr algn="ctr"/>
            <a:r>
              <a:rPr lang="pt-BR" dirty="0"/>
              <a:t>aqui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9953" y="420960"/>
            <a:ext cx="11138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Vamos conhecer o verde da floresta com o mundo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Bita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3771" y="589895"/>
            <a:ext cx="11073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30303"/>
                </a:solidFill>
                <a:latin typeface="Roboto"/>
              </a:rPr>
              <a:t>UM PLANO PARA SALVAR O PLANETA: </a:t>
            </a:r>
          </a:p>
          <a:p>
            <a:r>
              <a:rPr lang="pt-BR" dirty="0">
                <a:solidFill>
                  <a:srgbClr val="030303"/>
                </a:solidFill>
                <a:latin typeface="Roboto"/>
              </a:rPr>
              <a:t>Para conservar o meio ambiente, a Turma da Mônica acredita na regra dos três "</a:t>
            </a:r>
            <a:r>
              <a:rPr lang="pt-BR" dirty="0" err="1">
                <a:solidFill>
                  <a:srgbClr val="030303"/>
                </a:solidFill>
                <a:latin typeface="Roboto"/>
              </a:rPr>
              <a:t>R"s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: reduzir, reutilizar e reciclar.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661" y="1622564"/>
            <a:ext cx="5626009" cy="316308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429205" y="4785649"/>
            <a:ext cx="6433252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https://www.youtube.com/watch?v=L3zaoUaHJhQ</a:t>
            </a:r>
            <a:endParaRPr lang="pt-BR" dirty="0"/>
          </a:p>
        </p:txBody>
      </p:sp>
      <p:sp>
        <p:nvSpPr>
          <p:cNvPr id="6" name="Seta para Baixo 5"/>
          <p:cNvSpPr/>
          <p:nvPr/>
        </p:nvSpPr>
        <p:spPr>
          <a:xfrm>
            <a:off x="7747670" y="3450274"/>
            <a:ext cx="1795554" cy="1220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Clique </a:t>
            </a:r>
          </a:p>
          <a:p>
            <a:pPr algn="ctr"/>
            <a:r>
              <a:rPr lang="pt-BR" dirty="0"/>
              <a:t>aqui</a:t>
            </a:r>
          </a:p>
        </p:txBody>
      </p:sp>
    </p:spTree>
    <p:extLst>
      <p:ext uri="{BB962C8B-B14F-4D97-AF65-F5344CB8AC3E}">
        <p14:creationId xmlns:p14="http://schemas.microsoft.com/office/powerpoint/2010/main" val="27497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338250" y="1762396"/>
            <a:ext cx="7602584" cy="3069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/>
              <a:t>ATÉ BREVE! </a:t>
            </a:r>
          </a:p>
        </p:txBody>
      </p:sp>
    </p:spTree>
    <p:extLst>
      <p:ext uri="{BB962C8B-B14F-4D97-AF65-F5344CB8AC3E}">
        <p14:creationId xmlns:p14="http://schemas.microsoft.com/office/powerpoint/2010/main" val="15589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ção de Natur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6_TF03431377" id="{B7F0C247-3F99-4E81-8DFA-0E9216BD778D}" vid="{64E016F4-419A-4B85-AF54-3482E6574153}"/>
    </a:ext>
  </a:extLst>
</a:theme>
</file>

<file path=ppt/theme/theme2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natureza, design de paisagem ilustrado (widescreen)</Template>
  <TotalTime>2298</TotalTime>
  <Words>136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Roboto</vt:lpstr>
      <vt:lpstr>Segoe Print</vt:lpstr>
      <vt:lpstr>Times New Roman</vt:lpstr>
      <vt:lpstr>Ilustração de Natureza 16X9</vt:lpstr>
      <vt:lpstr>   EDUCAÇÃO INFANTIL  Jardim </vt:lpstr>
      <vt:lpstr>Vamos cuidar do meio ambiente! Assista ao vídeo do quintal da Cultura e saiba como:</vt:lpstr>
      <vt:lpstr>Vamos conhecer as árvores com Palavra Cantada!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smec46</dc:creator>
  <cp:lastModifiedBy>smec01</cp:lastModifiedBy>
  <cp:revision>191</cp:revision>
  <dcterms:created xsi:type="dcterms:W3CDTF">2020-07-13T13:22:40Z</dcterms:created>
  <dcterms:modified xsi:type="dcterms:W3CDTF">2020-07-30T14:48:17Z</dcterms:modified>
</cp:coreProperties>
</file>